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19"/>
  </p:handoutMasterIdLst>
  <p:sldIdLst>
    <p:sldId id="324" r:id="rId3"/>
    <p:sldId id="340" r:id="rId4"/>
    <p:sldId id="339" r:id="rId5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5" r:id="rId18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331" autoAdjust="0"/>
    <p:restoredTop sz="94660"/>
  </p:normalViewPr>
  <p:slideViewPr>
    <p:cSldViewPr showGuides="1">
      <p:cViewPr varScale="1">
        <p:scale>
          <a:sx n="59" d="100"/>
          <a:sy n="59" d="100"/>
        </p:scale>
        <p:origin x="132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8212" y="2781300"/>
            <a:ext cx="10315575" cy="1295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51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11133" y="4112892"/>
            <a:ext cx="304685" cy="362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77380" y="4112892"/>
            <a:ext cx="1361561" cy="390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05340" y="4112892"/>
            <a:ext cx="856926" cy="390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68312" y="5743173"/>
            <a:ext cx="590327" cy="37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10680" y="5743173"/>
            <a:ext cx="1094962" cy="37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81460" y="5743173"/>
            <a:ext cx="295164" cy="37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556792"/>
            <a:ext cx="11340000" cy="45240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21856" y="2490169"/>
            <a:ext cx="1114005" cy="39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88002" y="2490169"/>
            <a:ext cx="1371083" cy="39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49362" y="2490169"/>
            <a:ext cx="1399647" cy="39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88556" y="4671224"/>
            <a:ext cx="1390125" cy="39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35659" y="4671224"/>
            <a:ext cx="1656725" cy="39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16062" y="4671224"/>
            <a:ext cx="1666245" cy="39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7876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43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00" y="2204864"/>
            <a:ext cx="4398891" cy="45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59999" y="3068961"/>
            <a:ext cx="6240057" cy="721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59999" y="4191586"/>
            <a:ext cx="10416521" cy="1766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0105186" cy="36724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365103"/>
            <a:ext cx="10105186" cy="244988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471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44820" y="2348880"/>
            <a:ext cx="4294156" cy="419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44820" y="3068959"/>
            <a:ext cx="4294156" cy="1020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44820" y="4217090"/>
            <a:ext cx="9639612" cy="1020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844610"/>
            <a:ext cx="11340000" cy="294121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680"/>
            <a:ext cx="11340000" cy="343141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3980092"/>
            <a:ext cx="11340000" cy="30011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42968" y="5485416"/>
            <a:ext cx="1008112" cy="1264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27345" y="5485417"/>
            <a:ext cx="1224136" cy="1264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88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16020" y="3780560"/>
            <a:ext cx="1428211" cy="505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00654" y="3780560"/>
            <a:ext cx="1732896" cy="505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5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49420" y="2988855"/>
            <a:ext cx="599848" cy="476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15062" y="3027008"/>
            <a:ext cx="476070" cy="429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44836" y="4200201"/>
            <a:ext cx="1285390" cy="457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455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31032" y="1196752"/>
            <a:ext cx="2292760" cy="601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599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92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40403" y="2481672"/>
            <a:ext cx="952141" cy="447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6070" y="2481672"/>
            <a:ext cx="295162" cy="419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9596" y="3644105"/>
            <a:ext cx="637934" cy="428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5" t="33877" r="13006"/>
          <a:stretch>
            <a:fillRect/>
          </a:stretch>
        </p:blipFill>
        <p:spPr>
          <a:xfrm>
            <a:off x="2063552" y="4460263"/>
            <a:ext cx="7632848" cy="22813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8843"/>
            <a:ext cx="11340000" cy="39542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68967" y="2128105"/>
            <a:ext cx="952141" cy="44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96020" y="1844825"/>
            <a:ext cx="1532428" cy="731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6080" y="3309628"/>
            <a:ext cx="1224136" cy="1150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5" t="33877" r="13006"/>
          <a:stretch>
            <a:fillRect/>
          </a:stretch>
        </p:blipFill>
        <p:spPr>
          <a:xfrm>
            <a:off x="2063552" y="4460263"/>
            <a:ext cx="7632848" cy="22813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2024-11-19T08:42:57Z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