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034" autoAdjust="0"/>
    <p:restoredTop sz="94660"/>
  </p:normalViewPr>
  <p:slideViewPr>
    <p:cSldViewPr showGuides="1">
      <p:cViewPr varScale="1">
        <p:scale>
          <a:sx n="59" d="100"/>
          <a:sy n="59" d="100"/>
        </p:scale>
        <p:origin x="140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4330" y="2103120"/>
            <a:ext cx="11483340" cy="26517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523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412" y="4365104"/>
            <a:ext cx="7483851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7" r="30368"/>
          <a:stretch>
            <a:fillRect/>
          </a:stretch>
        </p:blipFill>
        <p:spPr>
          <a:xfrm>
            <a:off x="8832304" y="4221088"/>
            <a:ext cx="3116058" cy="2063418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988412" y="5358722"/>
            <a:ext cx="7483851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143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0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07304" y="2132857"/>
            <a:ext cx="4920744" cy="728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07304" y="4509120"/>
            <a:ext cx="8017088" cy="728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996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16826" y="2276872"/>
            <a:ext cx="793555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926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20604" y="4104364"/>
            <a:ext cx="285642" cy="41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15163" y="4104364"/>
            <a:ext cx="1275869" cy="41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586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16826" y="3624993"/>
            <a:ext cx="1923324" cy="457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407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00856" y="1281268"/>
            <a:ext cx="1247304" cy="486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82367" y="2348880"/>
            <a:ext cx="2533913" cy="1286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279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72896" y="2528398"/>
            <a:ext cx="999748" cy="371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54408" y="6032789"/>
            <a:ext cx="295163" cy="371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87153" y="6032789"/>
            <a:ext cx="723627" cy="371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86549" y="6032789"/>
            <a:ext cx="999749" cy="371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28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73148" y="2757775"/>
            <a:ext cx="1485340" cy="390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76775" y="2757775"/>
            <a:ext cx="1723375" cy="390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27448" y="4024872"/>
            <a:ext cx="4464495" cy="2356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413724" y="3501008"/>
            <a:ext cx="4464495" cy="2880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61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88010" y="1605133"/>
            <a:ext cx="1675768" cy="390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29420" y="1605133"/>
            <a:ext cx="1551989" cy="390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1344" y="2420889"/>
            <a:ext cx="3744416" cy="2831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087888" y="2420889"/>
            <a:ext cx="3744416" cy="2831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523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708790"/>
            <a:ext cx="11340000" cy="552852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42769" y="3177560"/>
            <a:ext cx="2736303" cy="636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7" r="30368"/>
          <a:stretch>
            <a:fillRect/>
          </a:stretch>
        </p:blipFill>
        <p:spPr>
          <a:xfrm>
            <a:off x="9075942" y="4773487"/>
            <a:ext cx="3116058" cy="2063418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5303912" y="3177559"/>
            <a:ext cx="4752528" cy="636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42769" y="4137194"/>
            <a:ext cx="6289335" cy="636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42769" y="5168903"/>
            <a:ext cx="8881623" cy="636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0" grpId="0" animBg="1"/>
      <p:bldP spid="21" grpId="0" animBg="1"/>
      <p:bldP spid="22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2024-11-19T09:23:04Z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