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45" r:id="rId3"/>
    <p:sldId id="342" r:id="rId4"/>
    <p:sldId id="340" r:id="rId5"/>
    <p:sldId id="339" r:id="rId6"/>
    <p:sldId id="337" r:id="rId7"/>
    <p:sldId id="334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82" autoAdjust="0"/>
    <p:restoredTop sz="94660"/>
  </p:normalViewPr>
  <p:slideViewPr>
    <p:cSldViewPr showGuides="1">
      <p:cViewPr>
        <p:scale>
          <a:sx n="50" d="100"/>
          <a:sy n="50" d="100"/>
        </p:scale>
        <p:origin x="420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55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63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BC8760-D65D-5602-306A-4855DAFEF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737" y="2624137"/>
            <a:ext cx="648652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F8C92-EB40-AAC9-3DCE-3B73FF0BA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7C915B-9C01-B401-93AE-01AD8979B7CA}"/>
              </a:ext>
            </a:extLst>
          </p:cNvPr>
          <p:cNvSpPr/>
          <p:nvPr/>
        </p:nvSpPr>
        <p:spPr bwMode="white">
          <a:xfrm>
            <a:off x="287780" y="2047541"/>
            <a:ext cx="6528300" cy="77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9D234F-1554-EED6-25A6-7C38ABF5F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2395753" y="4160146"/>
            <a:ext cx="5853640" cy="269785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AC8636-19C6-64FB-0768-6E71B0DF5856}"/>
              </a:ext>
            </a:extLst>
          </p:cNvPr>
          <p:cNvSpPr/>
          <p:nvPr/>
        </p:nvSpPr>
        <p:spPr bwMode="white">
          <a:xfrm>
            <a:off x="287780" y="3039329"/>
            <a:ext cx="6528300" cy="77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0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67F54-E206-F0DA-21AD-6250D8620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15453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504D27-8FA3-5A72-6D61-1C4778B72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66062"/>
            <a:ext cx="11340000" cy="467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17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B3AB0-E1A9-C7CE-F99C-48B71C34B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8F340-F9F0-25B9-5D47-3DFEF2721A6F}"/>
              </a:ext>
            </a:extLst>
          </p:cNvPr>
          <p:cNvSpPr/>
          <p:nvPr/>
        </p:nvSpPr>
        <p:spPr bwMode="white">
          <a:xfrm>
            <a:off x="360000" y="2132856"/>
            <a:ext cx="6240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A56D00-4CFB-4F97-6C4C-D65D4F7243D4}"/>
              </a:ext>
            </a:extLst>
          </p:cNvPr>
          <p:cNvSpPr/>
          <p:nvPr/>
        </p:nvSpPr>
        <p:spPr bwMode="white">
          <a:xfrm>
            <a:off x="346928" y="3068960"/>
            <a:ext cx="65411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0FCE42B-73EC-6BF6-7029-BF02079866DD}"/>
              </a:ext>
            </a:extLst>
          </p:cNvPr>
          <p:cNvSpPr/>
          <p:nvPr/>
        </p:nvSpPr>
        <p:spPr bwMode="white">
          <a:xfrm>
            <a:off x="346928" y="4247222"/>
            <a:ext cx="9781520" cy="171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6668074-6205-6D67-9840-BD8A2FC9EED7}"/>
              </a:ext>
            </a:extLst>
          </p:cNvPr>
          <p:cNvSpPr/>
          <p:nvPr/>
        </p:nvSpPr>
        <p:spPr bwMode="white">
          <a:xfrm>
            <a:off x="7752184" y="1035308"/>
            <a:ext cx="2736304" cy="253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61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EC714-5441-C0AF-1380-254AC2EA7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677828"/>
            <a:ext cx="9984472" cy="14140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6524BA-ECA5-2896-8989-92200C2ECF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2091855"/>
            <a:ext cx="9984472" cy="4649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63F4C-D328-27B8-ECAA-472BFC3EE21D}"/>
              </a:ext>
            </a:extLst>
          </p:cNvPr>
          <p:cNvSpPr/>
          <p:nvPr/>
        </p:nvSpPr>
        <p:spPr bwMode="white">
          <a:xfrm>
            <a:off x="3791744" y="3505882"/>
            <a:ext cx="1440160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01F546-3F6A-302D-BA34-DEB408F1A3B9}"/>
              </a:ext>
            </a:extLst>
          </p:cNvPr>
          <p:cNvSpPr/>
          <p:nvPr/>
        </p:nvSpPr>
        <p:spPr bwMode="white">
          <a:xfrm>
            <a:off x="1343472" y="4581128"/>
            <a:ext cx="3096344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39F54B-FF25-F111-BD19-06086312E97F}"/>
              </a:ext>
            </a:extLst>
          </p:cNvPr>
          <p:cNvSpPr/>
          <p:nvPr/>
        </p:nvSpPr>
        <p:spPr bwMode="white">
          <a:xfrm>
            <a:off x="7968208" y="3505882"/>
            <a:ext cx="1800200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6AE6EC-6186-D582-6204-43DE6D778176}"/>
              </a:ext>
            </a:extLst>
          </p:cNvPr>
          <p:cNvSpPr/>
          <p:nvPr/>
        </p:nvSpPr>
        <p:spPr bwMode="white">
          <a:xfrm>
            <a:off x="5279272" y="4581128"/>
            <a:ext cx="333700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5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7C084-4DB7-F86D-93D2-867FE6B10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8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FB2EC-10E9-70FF-F325-1956C6094898}"/>
              </a:ext>
            </a:extLst>
          </p:cNvPr>
          <p:cNvSpPr/>
          <p:nvPr/>
        </p:nvSpPr>
        <p:spPr bwMode="white">
          <a:xfrm>
            <a:off x="2997430" y="1052736"/>
            <a:ext cx="1580554" cy="5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4AAFC4-0A4D-5341-4FAA-0F91594837D2}"/>
              </a:ext>
            </a:extLst>
          </p:cNvPr>
          <p:cNvSpPr/>
          <p:nvPr/>
        </p:nvSpPr>
        <p:spPr bwMode="white">
          <a:xfrm>
            <a:off x="8043778" y="1243090"/>
            <a:ext cx="158055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D57F79-BE2E-1C41-E9BA-D63C2C3EBE97}"/>
              </a:ext>
            </a:extLst>
          </p:cNvPr>
          <p:cNvSpPr/>
          <p:nvPr/>
        </p:nvSpPr>
        <p:spPr bwMode="white">
          <a:xfrm>
            <a:off x="263352" y="2482029"/>
            <a:ext cx="3096344" cy="22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1BB988-A5DC-90F0-5BA3-6EE8DEBFF24C}"/>
              </a:ext>
            </a:extLst>
          </p:cNvPr>
          <p:cNvSpPr/>
          <p:nvPr/>
        </p:nvSpPr>
        <p:spPr bwMode="white">
          <a:xfrm>
            <a:off x="4577984" y="2348881"/>
            <a:ext cx="324620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7B805-FCC3-62AE-B60A-FD56F79CB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416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FE80A-56FD-4036-3965-3C61998C0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2553"/>
            <a:ext cx="11340000" cy="4224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E0209-960F-21CB-575D-1EC5F0E4433C}"/>
              </a:ext>
            </a:extLst>
          </p:cNvPr>
          <p:cNvSpPr/>
          <p:nvPr/>
        </p:nvSpPr>
        <p:spPr bwMode="white">
          <a:xfrm>
            <a:off x="978891" y="2050685"/>
            <a:ext cx="2189924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6ED379-DF28-695F-48B1-B6BF07C84FC7}"/>
              </a:ext>
            </a:extLst>
          </p:cNvPr>
          <p:cNvSpPr/>
          <p:nvPr/>
        </p:nvSpPr>
        <p:spPr bwMode="white">
          <a:xfrm>
            <a:off x="4183868" y="2044845"/>
            <a:ext cx="2416188" cy="6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F290D94F-9C17-E4AF-5F80-B0CEEB158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7" t="33211" r="14744"/>
          <a:stretch/>
        </p:blipFill>
        <p:spPr>
          <a:xfrm>
            <a:off x="1487488" y="4790132"/>
            <a:ext cx="7200801" cy="2049103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2AF32A-0282-4F1D-E102-8E5E04B1BC09}"/>
              </a:ext>
            </a:extLst>
          </p:cNvPr>
          <p:cNvSpPr/>
          <p:nvPr/>
        </p:nvSpPr>
        <p:spPr bwMode="white">
          <a:xfrm>
            <a:off x="978890" y="2951489"/>
            <a:ext cx="3892973" cy="62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3257E4-B82F-D3F2-3B09-B290A5EF9D50}"/>
              </a:ext>
            </a:extLst>
          </p:cNvPr>
          <p:cNvSpPr/>
          <p:nvPr/>
        </p:nvSpPr>
        <p:spPr bwMode="white">
          <a:xfrm>
            <a:off x="5807968" y="2951489"/>
            <a:ext cx="2736305" cy="62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D17469-D899-B0C8-981D-3B69AF92B1E5}"/>
              </a:ext>
            </a:extLst>
          </p:cNvPr>
          <p:cNvSpPr/>
          <p:nvPr/>
        </p:nvSpPr>
        <p:spPr bwMode="white">
          <a:xfrm>
            <a:off x="978890" y="4060065"/>
            <a:ext cx="4757070" cy="62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83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B9D99-D220-63BE-498B-B5FB7CB31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720"/>
            <a:ext cx="11340000" cy="20088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E1E831-F291-000B-D3B6-D1CBD5E969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65458"/>
            <a:ext cx="11340000" cy="41919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18B2B8-4FC4-D242-75E7-A23102A008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7" t="33211" r="14744"/>
          <a:stretch/>
        </p:blipFill>
        <p:spPr>
          <a:xfrm>
            <a:off x="6456040" y="3645024"/>
            <a:ext cx="5533752" cy="15747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1AA9C-162E-0F15-10E7-1C7693CE399D}"/>
              </a:ext>
            </a:extLst>
          </p:cNvPr>
          <p:cNvSpPr/>
          <p:nvPr/>
        </p:nvSpPr>
        <p:spPr bwMode="white">
          <a:xfrm>
            <a:off x="989087" y="2986198"/>
            <a:ext cx="4746873" cy="80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55BAC-DC9B-240C-EDA3-6A39F2DB291F}"/>
              </a:ext>
            </a:extLst>
          </p:cNvPr>
          <p:cNvSpPr/>
          <p:nvPr/>
        </p:nvSpPr>
        <p:spPr bwMode="white">
          <a:xfrm>
            <a:off x="989087" y="4092419"/>
            <a:ext cx="5610969" cy="64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9AF99C-7821-B2CE-7857-2253EBBD765C}"/>
              </a:ext>
            </a:extLst>
          </p:cNvPr>
          <p:cNvSpPr/>
          <p:nvPr/>
        </p:nvSpPr>
        <p:spPr bwMode="white">
          <a:xfrm>
            <a:off x="989087" y="5219742"/>
            <a:ext cx="5610969" cy="16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7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54C8D-7167-E99B-72E0-C9AA4B534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9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A244C3-40B0-50F6-A252-69F1AC671CBA}"/>
              </a:ext>
            </a:extLst>
          </p:cNvPr>
          <p:cNvSpPr/>
          <p:nvPr/>
        </p:nvSpPr>
        <p:spPr bwMode="white">
          <a:xfrm>
            <a:off x="5806246" y="3573016"/>
            <a:ext cx="1441882" cy="60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FA2F52-3CFD-08E7-B879-6F5F8F2AB7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518581"/>
            <a:ext cx="8544312" cy="232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4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2545A-5BEE-AEDE-1CCA-4D21D26AC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02" y="999572"/>
            <a:ext cx="11340000" cy="22854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05CC2B-5E24-25AF-7517-79A31B207871}"/>
              </a:ext>
            </a:extLst>
          </p:cNvPr>
          <p:cNvSpPr/>
          <p:nvPr/>
        </p:nvSpPr>
        <p:spPr bwMode="white">
          <a:xfrm>
            <a:off x="2725070" y="1247158"/>
            <a:ext cx="7920880" cy="5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6D5212-553D-2871-EC28-D4145AFAC35D}"/>
              </a:ext>
            </a:extLst>
          </p:cNvPr>
          <p:cNvSpPr/>
          <p:nvPr/>
        </p:nvSpPr>
        <p:spPr bwMode="white">
          <a:xfrm>
            <a:off x="839416" y="2389864"/>
            <a:ext cx="6960151" cy="5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FE2BDD-3E59-C6B1-3BE8-9A2433393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346" y="3573017"/>
            <a:ext cx="8544312" cy="232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66BB136-19E7-3949-FA00-089F7E6EC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05064"/>
            <a:ext cx="9145016" cy="29883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146DF3-D35C-B414-FBC8-72C74E53CB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734"/>
          <a:stretch/>
        </p:blipFill>
        <p:spPr>
          <a:xfrm>
            <a:off x="1532992" y="3933056"/>
            <a:ext cx="7659352" cy="29249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E108D27-697B-4CA9-6F5D-538D57D8B4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08" y="640252"/>
            <a:ext cx="8328288" cy="33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1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2024-11-17T10:48:32Z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