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44" r:id="rId4"/>
    <p:sldId id="342" r:id="rId5"/>
    <p:sldId id="340" r:id="rId6"/>
    <p:sldId id="337" r:id="rId7"/>
    <p:sldId id="335" r:id="rId8"/>
    <p:sldId id="334" r:id="rId9"/>
    <p:sldId id="333" r:id="rId10"/>
    <p:sldId id="332" r:id="rId11"/>
    <p:sldId id="330" r:id="rId12"/>
    <p:sldId id="329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916" autoAdjust="0"/>
    <p:restoredTop sz="94660"/>
  </p:normalViewPr>
  <p:slideViewPr>
    <p:cSldViewPr showGuides="1">
      <p:cViewPr varScale="1">
        <p:scale>
          <a:sx n="56" d="100"/>
          <a:sy n="56" d="100"/>
        </p:scale>
        <p:origin x="92" y="104"/>
      </p:cViewPr>
      <p:guideLst>
        <p:guide orient="horz" pos="2160"/>
        <p:guide pos="379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4050" y="2728912"/>
            <a:ext cx="8343900" cy="1400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74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74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59596" y="2243681"/>
            <a:ext cx="2513652" cy="4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438" y="3339592"/>
            <a:ext cx="1694811" cy="37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54559" y="4406914"/>
            <a:ext cx="1152090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796" y="5229200"/>
            <a:ext cx="8575516" cy="78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30" y="818323"/>
            <a:ext cx="11239065" cy="38308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6" b="47212"/>
          <a:stretch>
            <a:fillRect/>
          </a:stretch>
        </p:blipFill>
        <p:spPr>
          <a:xfrm>
            <a:off x="1415480" y="4645161"/>
            <a:ext cx="8136904" cy="22128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9456" y="4941168"/>
            <a:ext cx="46805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456" y="5881199"/>
            <a:ext cx="46805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53303"/>
            <a:ext cx="11340000" cy="321200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41"/>
          <a:stretch>
            <a:fillRect/>
          </a:stretch>
        </p:blipFill>
        <p:spPr>
          <a:xfrm>
            <a:off x="360000" y="930329"/>
            <a:ext cx="11340000" cy="20229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00" y="1988840"/>
            <a:ext cx="8760336" cy="74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352" y="3212976"/>
            <a:ext cx="4209897" cy="91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352" y="4294272"/>
            <a:ext cx="4209897" cy="91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352" y="5210089"/>
            <a:ext cx="4209897" cy="87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187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448" y="4869161"/>
            <a:ext cx="2903027" cy="6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3517" y="5043220"/>
            <a:ext cx="2425135" cy="47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320" y="6139955"/>
            <a:ext cx="1385791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2224" y="6139955"/>
            <a:ext cx="1928872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7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2131299"/>
            <a:ext cx="2494609" cy="47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3324" y="2131299"/>
            <a:ext cx="2485088" cy="47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1889" y="3248059"/>
            <a:ext cx="1409168" cy="37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9722" y="3248059"/>
            <a:ext cx="1142569" cy="37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8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27"/>
          <a:stretch>
            <a:fillRect/>
          </a:stretch>
        </p:blipFill>
        <p:spPr>
          <a:xfrm>
            <a:off x="7104380" y="1043940"/>
            <a:ext cx="4464863" cy="2997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04202" y="2133024"/>
            <a:ext cx="411324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32161" y="3420878"/>
            <a:ext cx="1409168" cy="37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86167" y="1043999"/>
            <a:ext cx="411324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2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760" y="3806449"/>
            <a:ext cx="2780251" cy="41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00" y="4725144"/>
            <a:ext cx="481191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6322" y="5960080"/>
            <a:ext cx="1418690" cy="371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24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14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69118" y="2388639"/>
            <a:ext cx="3056372" cy="41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30680" y="3486033"/>
            <a:ext cx="1428211" cy="37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2685" y="4365104"/>
            <a:ext cx="881765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8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b="24769"/>
          <a:stretch>
            <a:fillRect/>
          </a:stretch>
        </p:blipFill>
        <p:spPr>
          <a:xfrm>
            <a:off x="3863752" y="4261800"/>
            <a:ext cx="5040560" cy="281346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63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69118" y="2369532"/>
            <a:ext cx="2780251" cy="41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30680" y="3457367"/>
            <a:ext cx="1418690" cy="37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8760" y="4365103"/>
            <a:ext cx="5449208" cy="7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2024-11-19T09:03:07Z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