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24" r:id="rId3"/>
    <p:sldId id="340" r:id="rId4"/>
    <p:sldId id="339" r:id="rId5"/>
    <p:sldId id="338" r:id="rId6"/>
    <p:sldId id="337" r:id="rId7"/>
    <p:sldId id="335" r:id="rId8"/>
    <p:sldId id="333" r:id="rId9"/>
    <p:sldId id="332" r:id="rId10"/>
    <p:sldId id="331" r:id="rId11"/>
    <p:sldId id="330" r:id="rId12"/>
    <p:sldId id="328" r:id="rId13"/>
    <p:sldId id="326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98" autoAdjust="0"/>
    <p:restoredTop sz="94660"/>
  </p:normalViewPr>
  <p:slideViewPr>
    <p:cSldViewPr showGuides="1">
      <p:cViewPr varScale="1">
        <p:scale>
          <a:sx n="59" d="100"/>
          <a:sy n="59" d="100"/>
        </p:scale>
        <p:origin x="260" y="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81" t="2129" r="13677" b="-1975"/>
          <a:stretch>
            <a:fillRect/>
          </a:stretch>
        </p:blipFill>
        <p:spPr>
          <a:xfrm>
            <a:off x="479425" y="1341115"/>
            <a:ext cx="10873105" cy="37338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488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498" y="2721813"/>
            <a:ext cx="3513400" cy="267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1335" y="3303649"/>
            <a:ext cx="2504130" cy="257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1335" y="3866408"/>
            <a:ext cx="2132795" cy="295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3249" y="4438706"/>
            <a:ext cx="3684785" cy="305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576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78841" y="5056655"/>
            <a:ext cx="3370579" cy="266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7884" y="5619139"/>
            <a:ext cx="8007506" cy="305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317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3198" y="3861048"/>
            <a:ext cx="4046599" cy="324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50277" y="4486524"/>
            <a:ext cx="3084937" cy="248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3198" y="5068380"/>
            <a:ext cx="2332745" cy="248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3198" y="5631159"/>
            <a:ext cx="1790025" cy="295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039041"/>
            <a:ext cx="11340000" cy="630319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96856" y="6039041"/>
            <a:ext cx="6231192" cy="493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272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10428" y="1586294"/>
            <a:ext cx="390377" cy="247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58085" y="1967569"/>
            <a:ext cx="704584" cy="247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54911" y="2539481"/>
            <a:ext cx="895012" cy="25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54911" y="3683305"/>
            <a:ext cx="742670" cy="25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67254" y="3683305"/>
            <a:ext cx="895012" cy="25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30881" y="4255218"/>
            <a:ext cx="228513" cy="238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10478" y="4255218"/>
            <a:ext cx="352291" cy="238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225692" y="4436323"/>
            <a:ext cx="695062" cy="25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738589" y="4436323"/>
            <a:ext cx="856926" cy="25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397581" y="4626960"/>
            <a:ext cx="514156" cy="247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748614" y="4626960"/>
            <a:ext cx="676020" cy="247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97649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2264" y="2367139"/>
            <a:ext cx="551086" cy="629813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2264" y="1700808"/>
            <a:ext cx="551086" cy="62981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0858" y="1700808"/>
            <a:ext cx="551086" cy="62981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4474" y="1700808"/>
            <a:ext cx="551086" cy="62981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7395" y="2367139"/>
            <a:ext cx="551086" cy="629813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4777934" y="3706295"/>
            <a:ext cx="723627" cy="24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0858" y="2367139"/>
            <a:ext cx="551086" cy="6298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584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63778" y="1643037"/>
            <a:ext cx="238035" cy="247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25138" y="3729259"/>
            <a:ext cx="257078" cy="25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808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3148" y="1644923"/>
            <a:ext cx="238035" cy="248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636912"/>
            <a:ext cx="11340000" cy="113112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272795" y="2751941"/>
            <a:ext cx="257078" cy="258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0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02317" y="2291294"/>
            <a:ext cx="1018790" cy="257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49219" y="2291294"/>
            <a:ext cx="1028312" cy="257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96120" y="2291294"/>
            <a:ext cx="885491" cy="257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24080" y="2291294"/>
            <a:ext cx="895012" cy="257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10030" y="2805882"/>
            <a:ext cx="1862233" cy="1496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55441" y="2948822"/>
            <a:ext cx="2294280" cy="127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863752" y="2948823"/>
            <a:ext cx="2232247" cy="1272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356308" y="2805882"/>
            <a:ext cx="2162784" cy="1496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530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1335" y="2262192"/>
            <a:ext cx="1923324" cy="257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01914" y="2262192"/>
            <a:ext cx="3199193" cy="257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96221" y="2262192"/>
            <a:ext cx="2066146" cy="257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1335" y="2871845"/>
            <a:ext cx="961662" cy="247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01914" y="2871845"/>
            <a:ext cx="1447254" cy="247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96221" y="2871845"/>
            <a:ext cx="952141" cy="247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01914" y="3471972"/>
            <a:ext cx="1123526" cy="257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158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68161" y="2814950"/>
            <a:ext cx="257078" cy="209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20453" y="4329761"/>
            <a:ext cx="5017783" cy="323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76725" y="4949024"/>
            <a:ext cx="1304433" cy="295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93320"/>
            <a:ext cx="11340000" cy="42078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74910" y="2543657"/>
            <a:ext cx="590327" cy="219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60099" y="2543657"/>
            <a:ext cx="637934" cy="219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59444" y="2543657"/>
            <a:ext cx="647455" cy="219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77832" y="2543657"/>
            <a:ext cx="571284" cy="219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23798" y="4293096"/>
            <a:ext cx="521216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23798" y="4863177"/>
            <a:ext cx="1046874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animBg="1"/>
      <p:bldP spid="12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2024-11-19T07:38:33Z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