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40" r:id="rId3"/>
    <p:sldId id="339" r:id="rId4"/>
    <p:sldId id="338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8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083" autoAdjust="0"/>
    <p:restoredTop sz="94660"/>
  </p:normalViewPr>
  <p:slideViewPr>
    <p:cSldViewPr showGuides="1">
      <p:cViewPr>
        <p:scale>
          <a:sx n="50" d="100"/>
          <a:sy n="50" d="100"/>
        </p:scale>
        <p:origin x="268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14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2FD0F84-D1EA-C42A-EF68-5E863E29FC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5062" y="2786062"/>
            <a:ext cx="7381875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63C762-6136-F7C5-14CB-17233421E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47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AC8923-9BB1-2E44-212A-938F7B3A0F98}"/>
              </a:ext>
            </a:extLst>
          </p:cNvPr>
          <p:cNvSpPr/>
          <p:nvPr/>
        </p:nvSpPr>
        <p:spPr bwMode="white">
          <a:xfrm>
            <a:off x="321914" y="2225055"/>
            <a:ext cx="2208967" cy="4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0E1259-5C60-B164-9162-C32C6EAECEEE}"/>
              </a:ext>
            </a:extLst>
          </p:cNvPr>
          <p:cNvSpPr/>
          <p:nvPr/>
        </p:nvSpPr>
        <p:spPr bwMode="white">
          <a:xfrm>
            <a:off x="321914" y="3283192"/>
            <a:ext cx="2704080" cy="4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983B2EA-E186-E958-DE70-AF5F5DAE950F}"/>
              </a:ext>
            </a:extLst>
          </p:cNvPr>
          <p:cNvSpPr/>
          <p:nvPr/>
        </p:nvSpPr>
        <p:spPr bwMode="white">
          <a:xfrm>
            <a:off x="321914" y="4155440"/>
            <a:ext cx="5126014" cy="891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74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B2CA07-2AFA-EA16-3EDD-A521AC06C8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46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1DEDDE-BF65-6789-87F8-62FB04E6C82E}"/>
              </a:ext>
            </a:extLst>
          </p:cNvPr>
          <p:cNvSpPr/>
          <p:nvPr/>
        </p:nvSpPr>
        <p:spPr bwMode="white">
          <a:xfrm>
            <a:off x="978891" y="2276873"/>
            <a:ext cx="6341245" cy="64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DEA12BB-0D97-3DD2-9DA7-4E602C25EC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0" r="7926" b="39969"/>
          <a:stretch/>
        </p:blipFill>
        <p:spPr>
          <a:xfrm>
            <a:off x="4151784" y="4537155"/>
            <a:ext cx="4248472" cy="2292121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80BB8DE-4AA4-8AFF-8A0B-6EE6F5C00779}"/>
              </a:ext>
            </a:extLst>
          </p:cNvPr>
          <p:cNvSpPr/>
          <p:nvPr/>
        </p:nvSpPr>
        <p:spPr bwMode="white">
          <a:xfrm>
            <a:off x="978890" y="3429000"/>
            <a:ext cx="7421366" cy="64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47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23E2A-443A-A75D-1048-9ACF65F49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6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0E82E7-2CF4-BEDA-40FB-E29125488658}"/>
              </a:ext>
            </a:extLst>
          </p:cNvPr>
          <p:cNvSpPr/>
          <p:nvPr/>
        </p:nvSpPr>
        <p:spPr bwMode="white">
          <a:xfrm>
            <a:off x="988413" y="3284984"/>
            <a:ext cx="6979795" cy="59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F5C3C09-29BB-2A71-D892-38E0AD4866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0" r="7926" b="39969"/>
          <a:stretch/>
        </p:blipFill>
        <p:spPr>
          <a:xfrm>
            <a:off x="4655840" y="5292684"/>
            <a:ext cx="2880320" cy="155398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1854F2-C603-2A1D-6DD8-6F851803D1E7}"/>
              </a:ext>
            </a:extLst>
          </p:cNvPr>
          <p:cNvSpPr/>
          <p:nvPr/>
        </p:nvSpPr>
        <p:spPr bwMode="white">
          <a:xfrm>
            <a:off x="988413" y="4331155"/>
            <a:ext cx="8059915" cy="59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5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D58880-6A66-032C-A765-F61B1AC20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701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A46736-A007-9113-527E-315DCDFCBCD9}"/>
              </a:ext>
            </a:extLst>
          </p:cNvPr>
          <p:cNvSpPr/>
          <p:nvPr/>
        </p:nvSpPr>
        <p:spPr bwMode="white">
          <a:xfrm>
            <a:off x="8757884" y="2874832"/>
            <a:ext cx="1294911" cy="45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23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CBFB07-ABE5-3F22-0A93-26F8934C3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07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44F56A-0785-D520-3968-8C4E90D96610}"/>
              </a:ext>
            </a:extLst>
          </p:cNvPr>
          <p:cNvSpPr/>
          <p:nvPr/>
        </p:nvSpPr>
        <p:spPr bwMode="white">
          <a:xfrm>
            <a:off x="2130982" y="2528370"/>
            <a:ext cx="847405" cy="39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6697D2-FC6D-164E-5F5E-92BEDB95F2B0}"/>
              </a:ext>
            </a:extLst>
          </p:cNvPr>
          <p:cNvSpPr/>
          <p:nvPr/>
        </p:nvSpPr>
        <p:spPr bwMode="white">
          <a:xfrm>
            <a:off x="4301863" y="2528370"/>
            <a:ext cx="314206" cy="37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DC856E-7760-629F-FA14-4E83BB23059B}"/>
              </a:ext>
            </a:extLst>
          </p:cNvPr>
          <p:cNvSpPr/>
          <p:nvPr/>
        </p:nvSpPr>
        <p:spPr bwMode="white">
          <a:xfrm>
            <a:off x="5968110" y="3613950"/>
            <a:ext cx="266599" cy="36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A22450-F92B-CFFD-6055-EACA16E914C5}"/>
              </a:ext>
            </a:extLst>
          </p:cNvPr>
          <p:cNvSpPr/>
          <p:nvPr/>
        </p:nvSpPr>
        <p:spPr bwMode="white">
          <a:xfrm>
            <a:off x="7586750" y="3613950"/>
            <a:ext cx="847405" cy="39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77684E-FEF8-92CE-6A32-1D1003A8720A}"/>
              </a:ext>
            </a:extLst>
          </p:cNvPr>
          <p:cNvSpPr/>
          <p:nvPr/>
        </p:nvSpPr>
        <p:spPr bwMode="white">
          <a:xfrm>
            <a:off x="1883425" y="4956641"/>
            <a:ext cx="904534" cy="45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58B0DF-9D99-3E22-9F74-D4EC435D4044}"/>
              </a:ext>
            </a:extLst>
          </p:cNvPr>
          <p:cNvSpPr/>
          <p:nvPr/>
        </p:nvSpPr>
        <p:spPr bwMode="white">
          <a:xfrm>
            <a:off x="4206649" y="4956641"/>
            <a:ext cx="342770" cy="42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0729DC-2B4F-C566-8E5A-1CB914F56B77}"/>
              </a:ext>
            </a:extLst>
          </p:cNvPr>
          <p:cNvSpPr/>
          <p:nvPr/>
        </p:nvSpPr>
        <p:spPr bwMode="white">
          <a:xfrm>
            <a:off x="5977632" y="4956641"/>
            <a:ext cx="1180654" cy="45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901784-17BB-FCC2-D8C1-35358555D9B1}"/>
              </a:ext>
            </a:extLst>
          </p:cNvPr>
          <p:cNvSpPr/>
          <p:nvPr/>
        </p:nvSpPr>
        <p:spPr bwMode="white">
          <a:xfrm>
            <a:off x="8576977" y="4956641"/>
            <a:ext cx="904534" cy="45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523F43-A5EB-8147-DA18-3EB38FA4AC2A}"/>
              </a:ext>
            </a:extLst>
          </p:cNvPr>
          <p:cNvSpPr/>
          <p:nvPr/>
        </p:nvSpPr>
        <p:spPr bwMode="white">
          <a:xfrm>
            <a:off x="2483274" y="6108879"/>
            <a:ext cx="1190176" cy="45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28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3411C1-44ED-87F6-C560-FAD48F4D5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142756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149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63E30-A321-FDF6-A096-A103C30C8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766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7DFBB32-3C5D-E0E3-F7B6-29C3F8FFA3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2568" y="2060848"/>
            <a:ext cx="5087928" cy="425508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C0787BAB-2D3B-26CF-3D82-01DAC2FBE5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5087928" cy="42550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BA29E1-B4E2-FC11-7AB6-E13B8D905DBD}"/>
              </a:ext>
            </a:extLst>
          </p:cNvPr>
          <p:cNvSpPr/>
          <p:nvPr/>
        </p:nvSpPr>
        <p:spPr bwMode="white">
          <a:xfrm>
            <a:off x="2645138" y="1167022"/>
            <a:ext cx="1599596" cy="39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D9AD09-9A98-213E-C64A-595368A52977}"/>
              </a:ext>
            </a:extLst>
          </p:cNvPr>
          <p:cNvSpPr/>
          <p:nvPr/>
        </p:nvSpPr>
        <p:spPr bwMode="white">
          <a:xfrm>
            <a:off x="8091385" y="1167022"/>
            <a:ext cx="1323476" cy="39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46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94E895-38CC-0290-B053-C37D57C08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54" y="573094"/>
            <a:ext cx="10632544" cy="127161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4B299CE-6ED9-2E67-BE40-6FE6AA7836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892381"/>
            <a:ext cx="10632544" cy="52090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4E3170-9AC8-804A-2788-D23C0B9E8D29}"/>
              </a:ext>
            </a:extLst>
          </p:cNvPr>
          <p:cNvSpPr/>
          <p:nvPr/>
        </p:nvSpPr>
        <p:spPr bwMode="white">
          <a:xfrm>
            <a:off x="3791744" y="1900832"/>
            <a:ext cx="1615861" cy="73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B0AD7A-990F-7702-EFFE-5218C48F842F}"/>
              </a:ext>
            </a:extLst>
          </p:cNvPr>
          <p:cNvSpPr/>
          <p:nvPr/>
        </p:nvSpPr>
        <p:spPr bwMode="white">
          <a:xfrm>
            <a:off x="1127448" y="3120264"/>
            <a:ext cx="3744416" cy="362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DAAB76-0725-F0F6-146D-F9597DD56E1A}"/>
              </a:ext>
            </a:extLst>
          </p:cNvPr>
          <p:cNvSpPr/>
          <p:nvPr/>
        </p:nvSpPr>
        <p:spPr bwMode="white">
          <a:xfrm>
            <a:off x="8058716" y="1900832"/>
            <a:ext cx="1615861" cy="73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818CCA-C113-AC2D-BD00-3DAB31A29653}"/>
              </a:ext>
            </a:extLst>
          </p:cNvPr>
          <p:cNvSpPr/>
          <p:nvPr/>
        </p:nvSpPr>
        <p:spPr bwMode="white">
          <a:xfrm>
            <a:off x="5591944" y="3236896"/>
            <a:ext cx="3744416" cy="362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44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48B10-8117-E03C-84DF-1236E5990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54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4CB87D-D2DB-BD83-DE68-ABF00C305325}"/>
              </a:ext>
            </a:extLst>
          </p:cNvPr>
          <p:cNvSpPr/>
          <p:nvPr/>
        </p:nvSpPr>
        <p:spPr bwMode="white">
          <a:xfrm>
            <a:off x="3273551" y="1338037"/>
            <a:ext cx="1732896" cy="39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C5AC0F-71A5-5FA0-8BBC-472A255E935C}"/>
              </a:ext>
            </a:extLst>
          </p:cNvPr>
          <p:cNvSpPr/>
          <p:nvPr/>
        </p:nvSpPr>
        <p:spPr bwMode="white">
          <a:xfrm>
            <a:off x="8053299" y="1196753"/>
            <a:ext cx="2219165" cy="53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E529330-EC49-79D0-4539-61F43E12AF60}"/>
              </a:ext>
            </a:extLst>
          </p:cNvPr>
          <p:cNvSpPr/>
          <p:nvPr/>
        </p:nvSpPr>
        <p:spPr bwMode="white">
          <a:xfrm>
            <a:off x="263352" y="2348880"/>
            <a:ext cx="4176464" cy="396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C5D2ACE7-C991-0C19-9DAB-1BB03ED90D48}"/>
              </a:ext>
            </a:extLst>
          </p:cNvPr>
          <p:cNvSpPr/>
          <p:nvPr/>
        </p:nvSpPr>
        <p:spPr bwMode="white">
          <a:xfrm>
            <a:off x="5018009" y="2348880"/>
            <a:ext cx="4176464" cy="396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29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541940-46A1-C913-9609-12D36E1B68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57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705ECA-5935-54D8-1867-494149FE1029}"/>
              </a:ext>
            </a:extLst>
          </p:cNvPr>
          <p:cNvSpPr/>
          <p:nvPr/>
        </p:nvSpPr>
        <p:spPr bwMode="white">
          <a:xfrm>
            <a:off x="1454962" y="3608359"/>
            <a:ext cx="4617884" cy="4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FAD1BB-2CDC-9C06-1E84-3C6988FD6381}"/>
              </a:ext>
            </a:extLst>
          </p:cNvPr>
          <p:cNvSpPr/>
          <p:nvPr/>
        </p:nvSpPr>
        <p:spPr bwMode="white">
          <a:xfrm>
            <a:off x="1454962" y="4666908"/>
            <a:ext cx="2427959" cy="41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86A92D-2131-C8B1-4DD9-4AA4337DD308}"/>
              </a:ext>
            </a:extLst>
          </p:cNvPr>
          <p:cNvSpPr/>
          <p:nvPr/>
        </p:nvSpPr>
        <p:spPr bwMode="white">
          <a:xfrm>
            <a:off x="1454962" y="5715921"/>
            <a:ext cx="1066397" cy="362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0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8AF88A-90B2-FB92-58DC-E4509A66A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49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1C1CBC-5CBE-3584-D63D-FB55D005F267}"/>
              </a:ext>
            </a:extLst>
          </p:cNvPr>
          <p:cNvSpPr/>
          <p:nvPr/>
        </p:nvSpPr>
        <p:spPr bwMode="white">
          <a:xfrm>
            <a:off x="321914" y="2395985"/>
            <a:ext cx="7598085" cy="42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46F1BF-0002-B728-1D8E-2A26C231178D}"/>
              </a:ext>
            </a:extLst>
          </p:cNvPr>
          <p:cNvSpPr/>
          <p:nvPr/>
        </p:nvSpPr>
        <p:spPr bwMode="white">
          <a:xfrm>
            <a:off x="321914" y="3425071"/>
            <a:ext cx="1913803" cy="41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0C047B-542A-0702-8D0A-89B4B77424D6}"/>
              </a:ext>
            </a:extLst>
          </p:cNvPr>
          <p:cNvSpPr/>
          <p:nvPr/>
        </p:nvSpPr>
        <p:spPr bwMode="white">
          <a:xfrm>
            <a:off x="321914" y="4492270"/>
            <a:ext cx="1104483" cy="36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49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4EE8F6-BD31-BFB9-D16A-2A494486FF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51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ACC99E-B5FA-505A-A5DC-54B35BB44F18}"/>
              </a:ext>
            </a:extLst>
          </p:cNvPr>
          <p:cNvSpPr/>
          <p:nvPr/>
        </p:nvSpPr>
        <p:spPr bwMode="white">
          <a:xfrm>
            <a:off x="321914" y="2204864"/>
            <a:ext cx="5198022" cy="65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9C1E4A-C7CD-F396-DCF5-B8B5A124B1DE}"/>
              </a:ext>
            </a:extLst>
          </p:cNvPr>
          <p:cNvSpPr/>
          <p:nvPr/>
        </p:nvSpPr>
        <p:spPr bwMode="white">
          <a:xfrm>
            <a:off x="321914" y="3262081"/>
            <a:ext cx="2533726" cy="65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7B6369-C6E2-61AB-94DB-2D298A283BFA}"/>
              </a:ext>
            </a:extLst>
          </p:cNvPr>
          <p:cNvSpPr/>
          <p:nvPr/>
        </p:nvSpPr>
        <p:spPr bwMode="white">
          <a:xfrm>
            <a:off x="321914" y="4585974"/>
            <a:ext cx="1361561" cy="3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06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787EA3-C386-B828-0E36-E6D47A4C0F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397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C9858A4-0797-0C64-1DA3-56259F6240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0" r="7926" b="39969"/>
          <a:stretch/>
        </p:blipFill>
        <p:spPr>
          <a:xfrm>
            <a:off x="4151784" y="4537155"/>
            <a:ext cx="4248472" cy="2292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4255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</Words>
  <Application>Microsoft Office PowerPoint</Application>
  <PresentationFormat>宽屏</PresentationFormat>
  <Paragraphs>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2024-11-17T14:17:32Z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