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1" autoAdjust="0"/>
    <p:restoredTop sz="94660"/>
  </p:normalViewPr>
  <p:slideViewPr>
    <p:cSldViewPr showGuides="1">
      <p:cViewPr>
        <p:scale>
          <a:sx n="50" d="100"/>
          <a:sy n="50" d="100"/>
        </p:scale>
        <p:origin x="54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2936"/>
            <a:ext cx="11340000" cy="12000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665540"/>
            <a:ext cx="628413" cy="2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2258833"/>
            <a:ext cx="666498" cy="30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96"/>
          <a:stretch>
            <a:fillRect/>
          </a:stretch>
        </p:blipFill>
        <p:spPr>
          <a:xfrm>
            <a:off x="360000" y="900000"/>
            <a:ext cx="11340000" cy="677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128877"/>
            <a:ext cx="361812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 r="66345"/>
          <a:stretch>
            <a:fillRect/>
          </a:stretch>
        </p:blipFill>
        <p:spPr>
          <a:xfrm>
            <a:off x="4859694" y="1253557"/>
            <a:ext cx="3816424" cy="367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1738889"/>
            <a:ext cx="352292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2339458"/>
            <a:ext cx="209471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647" y="2339458"/>
            <a:ext cx="504634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763" y="2940027"/>
            <a:ext cx="333249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t="13841"/>
          <a:stretch>
            <a:fillRect/>
          </a:stretch>
        </p:blipFill>
        <p:spPr>
          <a:xfrm>
            <a:off x="3155795" y="3498529"/>
            <a:ext cx="6424427" cy="325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1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329618"/>
            <a:ext cx="22851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1709660"/>
            <a:ext cx="247556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82"/>
          <a:stretch>
            <a:fillRect/>
          </a:stretch>
        </p:blipFill>
        <p:spPr>
          <a:xfrm>
            <a:off x="551815" y="836930"/>
            <a:ext cx="11339830" cy="1953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2709545"/>
            <a:ext cx="9707245" cy="3447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6465" y="3138170"/>
            <a:ext cx="8592820" cy="26041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12"/>
          <a:stretch>
            <a:fillRect/>
          </a:stretch>
        </p:blipFill>
        <p:spPr>
          <a:xfrm>
            <a:off x="852170" y="6094095"/>
            <a:ext cx="11339830" cy="51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76"/>
          <a:stretch>
            <a:fillRect/>
          </a:stretch>
        </p:blipFill>
        <p:spPr>
          <a:xfrm>
            <a:off x="426085" y="764335"/>
            <a:ext cx="11339830" cy="1082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725" y="1483771"/>
            <a:ext cx="8131284" cy="25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980" y="3723005"/>
            <a:ext cx="8549640" cy="30359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1415"/>
            <a:ext cx="11340000" cy="15776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0725" y="2721147"/>
            <a:ext cx="10321209" cy="26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246" y="3275705"/>
            <a:ext cx="4741662" cy="26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361390"/>
            <a:ext cx="11340000" cy="320917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7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228" y="3532800"/>
            <a:ext cx="3132544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586" y="4113690"/>
            <a:ext cx="1418690" cy="1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586" y="4646966"/>
            <a:ext cx="1256826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4168" y="4646966"/>
            <a:ext cx="1542468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586" y="5189765"/>
            <a:ext cx="3151586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5437" y="5742086"/>
            <a:ext cx="10053171" cy="2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586" y="6265840"/>
            <a:ext cx="1818589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