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262" autoAdjust="0"/>
    <p:restoredTop sz="94660"/>
  </p:normalViewPr>
  <p:slideViewPr>
    <p:cSldViewPr showGuides="1">
      <p:cViewPr>
        <p:scale>
          <a:sx n="50" d="100"/>
          <a:sy n="50" d="100"/>
        </p:scale>
        <p:origin x="296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" y="2045970"/>
            <a:ext cx="11612880" cy="2766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99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344" y="1988840"/>
            <a:ext cx="6264696" cy="60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0"/>
          <a:stretch>
            <a:fillRect/>
          </a:stretch>
        </p:blipFill>
        <p:spPr>
          <a:xfrm>
            <a:off x="4655840" y="4279959"/>
            <a:ext cx="6912768" cy="243988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344" y="3106652"/>
            <a:ext cx="6264696" cy="60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344" y="3903306"/>
            <a:ext cx="6264696" cy="60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56" y="740605"/>
            <a:ext cx="9559096" cy="1248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9559096" cy="43367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928" y="5361130"/>
            <a:ext cx="5196632" cy="14968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37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352" y="1988839"/>
            <a:ext cx="8856984" cy="73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284984"/>
            <a:ext cx="8570308" cy="2468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41122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71819"/>
            <a:ext cx="11340000" cy="22331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934" y="6184233"/>
            <a:ext cx="952141" cy="45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240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9815" y="2425300"/>
            <a:ext cx="637934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5054" y="3521446"/>
            <a:ext cx="628413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4097" y="3521446"/>
            <a:ext cx="952141" cy="4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8" t="67069" r="13878"/>
          <a:stretch>
            <a:fillRect/>
          </a:stretch>
        </p:blipFill>
        <p:spPr>
          <a:xfrm>
            <a:off x="3787724" y="4451049"/>
            <a:ext cx="6000561" cy="135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6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4594920"/>
            <a:ext cx="952141" cy="4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8" t="67069" r="13878"/>
          <a:stretch>
            <a:fillRect/>
          </a:stretch>
        </p:blipFill>
        <p:spPr>
          <a:xfrm>
            <a:off x="3719736" y="5371972"/>
            <a:ext cx="6000561" cy="1354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1052830"/>
            <a:ext cx="5986780" cy="305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268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1841" y="1304670"/>
            <a:ext cx="342770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1488" y="2400359"/>
            <a:ext cx="637934" cy="4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057" y="2400359"/>
            <a:ext cx="942619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1841" y="3496048"/>
            <a:ext cx="952141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8" t="67069" r="13878"/>
          <a:stretch>
            <a:fillRect/>
          </a:stretch>
        </p:blipFill>
        <p:spPr>
          <a:xfrm>
            <a:off x="3787724" y="4451049"/>
            <a:ext cx="6000561" cy="135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2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2480840"/>
            <a:ext cx="971183" cy="4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2480840"/>
            <a:ext cx="342770" cy="41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0528" y="3576001"/>
            <a:ext cx="980705" cy="4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289" y="3576001"/>
            <a:ext cx="952141" cy="4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0528" y="4671161"/>
            <a:ext cx="980705" cy="4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5289" y="4671161"/>
            <a:ext cx="980705" cy="4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4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2276872"/>
            <a:ext cx="1589408" cy="63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581" y="2463591"/>
            <a:ext cx="971183" cy="4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501390"/>
            <a:ext cx="2689860" cy="2727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815" y="3501390"/>
            <a:ext cx="275082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568940" cy="4135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570" y="4827926"/>
            <a:ext cx="11340000" cy="1845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4941168"/>
            <a:ext cx="4824536" cy="59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5866645"/>
            <a:ext cx="4824536" cy="59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2708910"/>
            <a:ext cx="6309360" cy="204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8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