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9" r:id="rId3"/>
    <p:sldId id="338" r:id="rId4"/>
    <p:sldId id="337" r:id="rId5"/>
    <p:sldId id="336" r:id="rId6"/>
    <p:sldId id="334" r:id="rId7"/>
    <p:sldId id="333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936" autoAdjust="0"/>
    <p:restoredTop sz="94660"/>
  </p:normalViewPr>
  <p:slideViewPr>
    <p:cSldViewPr showGuides="1">
      <p:cViewPr varScale="1">
        <p:scale>
          <a:sx n="54" d="100"/>
          <a:sy n="54" d="100"/>
        </p:scale>
        <p:origin x="76" y="1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86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5B6A531-2C7D-E0EC-CFA1-1467EF96A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4475" y="2700337"/>
            <a:ext cx="916305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0DD86-F5DC-B62B-C146-3FF4A6856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89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A1C52-6C27-71ED-2846-866AF0B51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/>
          <a:stretch/>
        </p:blipFill>
        <p:spPr>
          <a:xfrm>
            <a:off x="1703512" y="980728"/>
            <a:ext cx="8064896" cy="33138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2CAD42C-B8C4-77EF-0C95-10CD1D1F0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1052736"/>
            <a:ext cx="7344816" cy="230042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C40354F-2E92-F073-A71A-4E2B85B6AC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1" t="50612" r="35169"/>
          <a:stretch/>
        </p:blipFill>
        <p:spPr>
          <a:xfrm>
            <a:off x="3071664" y="4077072"/>
            <a:ext cx="3888432" cy="230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2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34D5C-9B00-2185-BE7B-27B525AD8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4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13F30-8825-054F-F452-9037A8CBB146}"/>
              </a:ext>
            </a:extLst>
          </p:cNvPr>
          <p:cNvSpPr/>
          <p:nvPr/>
        </p:nvSpPr>
        <p:spPr bwMode="white">
          <a:xfrm>
            <a:off x="1416876" y="4347164"/>
            <a:ext cx="6379345" cy="4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2FA4C-F6D9-1BC6-CFE5-904A48B9F2BF}"/>
              </a:ext>
            </a:extLst>
          </p:cNvPr>
          <p:cNvSpPr/>
          <p:nvPr/>
        </p:nvSpPr>
        <p:spPr bwMode="white">
          <a:xfrm>
            <a:off x="1426397" y="5445224"/>
            <a:ext cx="827000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8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0B8A0-6766-F283-382E-347FE2D7B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1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AD7874-A717-A4B8-170D-2D66CB9DD44E}"/>
              </a:ext>
            </a:extLst>
          </p:cNvPr>
          <p:cNvSpPr/>
          <p:nvPr/>
        </p:nvSpPr>
        <p:spPr bwMode="white">
          <a:xfrm>
            <a:off x="7063073" y="5277323"/>
            <a:ext cx="1133047" cy="59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2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D50F0-011D-DB61-5F08-B1B5CC590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9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6BB33D-264F-3573-084F-88ED9ED0E497}"/>
              </a:ext>
            </a:extLst>
          </p:cNvPr>
          <p:cNvSpPr/>
          <p:nvPr/>
        </p:nvSpPr>
        <p:spPr bwMode="white">
          <a:xfrm>
            <a:off x="6110931" y="2549602"/>
            <a:ext cx="952141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6F56E-BAB2-EA7C-8602-86E88A456DA5}"/>
              </a:ext>
            </a:extLst>
          </p:cNvPr>
          <p:cNvSpPr/>
          <p:nvPr/>
        </p:nvSpPr>
        <p:spPr bwMode="white">
          <a:xfrm>
            <a:off x="4168564" y="3665229"/>
            <a:ext cx="1161612" cy="5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05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9944F-8727-1F6F-AC5B-97600323E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2FBAB-9EAB-5572-21F2-CFE87831D6AA}"/>
              </a:ext>
            </a:extLst>
          </p:cNvPr>
          <p:cNvSpPr/>
          <p:nvPr/>
        </p:nvSpPr>
        <p:spPr bwMode="white">
          <a:xfrm>
            <a:off x="9233954" y="3760306"/>
            <a:ext cx="666498" cy="4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E77A39-A1EE-23F7-94F5-781696BF1C2E}"/>
              </a:ext>
            </a:extLst>
          </p:cNvPr>
          <p:cNvSpPr/>
          <p:nvPr/>
        </p:nvSpPr>
        <p:spPr bwMode="white">
          <a:xfrm>
            <a:off x="4482770" y="4971169"/>
            <a:ext cx="333249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75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24B12-FFC3-15B2-81F8-5CDC9C9F9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363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490F8C1-A923-6DDD-8C38-3D6C5667A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1271464" y="2136397"/>
            <a:ext cx="9264392" cy="438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9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46D34-CE3B-FC18-C503-E5735769F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3589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5EEC7-9EFF-BA45-B052-D54EE28600F6}"/>
              </a:ext>
            </a:extLst>
          </p:cNvPr>
          <p:cNvSpPr/>
          <p:nvPr/>
        </p:nvSpPr>
        <p:spPr bwMode="white">
          <a:xfrm>
            <a:off x="7557947" y="1104005"/>
            <a:ext cx="1285390" cy="59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6A684E-302D-1D34-C5A1-B5A96C8A775F}"/>
              </a:ext>
            </a:extLst>
          </p:cNvPr>
          <p:cNvSpPr/>
          <p:nvPr/>
        </p:nvSpPr>
        <p:spPr bwMode="white">
          <a:xfrm>
            <a:off x="7472254" y="2316370"/>
            <a:ext cx="647455" cy="59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37B547-5E7E-576F-5B06-E83EC47E874B}"/>
              </a:ext>
            </a:extLst>
          </p:cNvPr>
          <p:cNvSpPr/>
          <p:nvPr/>
        </p:nvSpPr>
        <p:spPr bwMode="white">
          <a:xfrm>
            <a:off x="7491297" y="3528736"/>
            <a:ext cx="647455" cy="58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A107CF-7634-2148-D841-BB88B05B0D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3215680" y="4332877"/>
            <a:ext cx="5400600" cy="255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7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87BBA-5E8B-0B0D-03C7-BEBCD9180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4008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DD4F1-F9ED-1857-C912-31B8E946172E}"/>
              </a:ext>
            </a:extLst>
          </p:cNvPr>
          <p:cNvSpPr/>
          <p:nvPr/>
        </p:nvSpPr>
        <p:spPr bwMode="white">
          <a:xfrm>
            <a:off x="4949319" y="3342793"/>
            <a:ext cx="647455" cy="59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24C0C8-0F09-C4D5-817E-3F0B38290C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3575720" y="4221088"/>
            <a:ext cx="5688632" cy="276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A6821-8342-AB29-885F-BC6AE07E2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65297"/>
            <a:ext cx="11340000" cy="12515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50D583-BD74-A926-F252-A84991521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53652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4ABCD-0232-550F-E1FE-9067A25BF69C}"/>
              </a:ext>
            </a:extLst>
          </p:cNvPr>
          <p:cNvSpPr/>
          <p:nvPr/>
        </p:nvSpPr>
        <p:spPr bwMode="white">
          <a:xfrm>
            <a:off x="3435792" y="6074986"/>
            <a:ext cx="875969" cy="4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0C6EE-2BAD-9FF1-A7AB-930EB7DDFD48}"/>
              </a:ext>
            </a:extLst>
          </p:cNvPr>
          <p:cNvSpPr/>
          <p:nvPr/>
        </p:nvSpPr>
        <p:spPr bwMode="white">
          <a:xfrm>
            <a:off x="8529747" y="6074986"/>
            <a:ext cx="875969" cy="4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3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6A68DEF-5E9C-BE35-223C-CA1CF6B13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71" y="1556792"/>
            <a:ext cx="10489196" cy="545599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643CB95-1136-B632-D35D-09670BF496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708920"/>
            <a:ext cx="9091182" cy="34021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5D7990F-F3E9-417C-E0ED-46957E3A82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87" y="548680"/>
            <a:ext cx="10724165" cy="135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1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2024-11-17T05:09:05Z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