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46" autoAdjust="0"/>
    <p:restoredTop sz="94660"/>
  </p:normalViewPr>
  <p:slideViewPr>
    <p:cSldViewPr showGuides="1">
      <p:cViewPr varScale="1">
        <p:scale>
          <a:sx n="59" d="100"/>
          <a:sy n="59" d="100"/>
        </p:scale>
        <p:origin x="336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550664-A98A-93D0-5238-843501A3A8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852936"/>
            <a:ext cx="11340000" cy="12944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C0FCB1-7F4D-FE61-C2E5-237148B37D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052736"/>
            <a:ext cx="11340000" cy="438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136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4EB965-DD59-ACF7-F02B-5A49805446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420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7EB5C0-3AD8-6208-91F4-0978631C69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51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2300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2024-11-17T15:06:08Z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