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9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0" r:id="rId13"/>
    <p:sldId id="329" r:id="rId14"/>
    <p:sldId id="328" r:id="rId16"/>
    <p:sldId id="327" r:id="rId17"/>
    <p:sldId id="326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05" autoAdjust="0"/>
    <p:restoredTop sz="94660"/>
  </p:normalViewPr>
  <p:slideViewPr>
    <p:cSldViewPr showGuides="1">
      <p:cViewPr>
        <p:scale>
          <a:sx n="66" d="100"/>
          <a:sy n="66" d="100"/>
        </p:scale>
        <p:origin x="40" y="-2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1725" y="2795587"/>
            <a:ext cx="7448550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809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5516" y="2229999"/>
            <a:ext cx="618891" cy="4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8942" y="2229999"/>
            <a:ext cx="628413" cy="4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2896" y="3534589"/>
            <a:ext cx="609370" cy="4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35" y="3544111"/>
            <a:ext cx="618891" cy="4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429709"/>
            <a:ext cx="11340000" cy="25574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34540" y="4849594"/>
            <a:ext cx="628413" cy="44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4062" y="6147423"/>
            <a:ext cx="618891" cy="46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548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3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2206782"/>
            <a:ext cx="1609118" cy="4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7732" y="4202907"/>
            <a:ext cx="1922004" cy="54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2" t="62033" r="38623"/>
          <a:stretch>
            <a:fillRect/>
          </a:stretch>
        </p:blipFill>
        <p:spPr>
          <a:xfrm>
            <a:off x="4007768" y="4984966"/>
            <a:ext cx="3528392" cy="1429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6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813" y="1281392"/>
            <a:ext cx="1599596" cy="4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856" y="2110919"/>
            <a:ext cx="1827592" cy="66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2" t="62033" r="38623"/>
          <a:stretch>
            <a:fillRect/>
          </a:stretch>
        </p:blipFill>
        <p:spPr>
          <a:xfrm>
            <a:off x="3935760" y="3429000"/>
            <a:ext cx="3528392" cy="1429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44896"/>
            <a:ext cx="9289032" cy="38243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4494100"/>
            <a:ext cx="6912768" cy="238873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49228"/>
            <a:ext cx="10367361" cy="3124137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7" y="687881"/>
            <a:ext cx="10050785" cy="2869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3398" y="4005063"/>
            <a:ext cx="752190" cy="51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4295" y="4046766"/>
            <a:ext cx="1132321" cy="47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3341" y="4071811"/>
            <a:ext cx="903073" cy="5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8818" y="4083151"/>
            <a:ext cx="623526" cy="46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0186" y="4874697"/>
            <a:ext cx="1037833" cy="67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4295" y="4888637"/>
            <a:ext cx="1132321" cy="65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98199" y="4955193"/>
            <a:ext cx="1037832" cy="47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30681" y="4844240"/>
            <a:ext cx="1132321" cy="65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695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5385"/>
            <a:ext cx="11340000" cy="4747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958" y="1055385"/>
            <a:ext cx="3265266" cy="33107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055385"/>
            <a:ext cx="3265266" cy="3310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5256" y="4877953"/>
            <a:ext cx="618891" cy="45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6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878498"/>
            <a:ext cx="6552728" cy="255861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462474"/>
            <a:ext cx="947754" cy="105475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558186" y="4766905"/>
            <a:ext cx="618891" cy="4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4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5661248"/>
            <a:ext cx="1605407" cy="63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6448" y="5846893"/>
            <a:ext cx="1285390" cy="4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078" y="5846893"/>
            <a:ext cx="1266346" cy="4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3391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7221" y="1822442"/>
            <a:ext cx="1018790" cy="4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7397" y="2508395"/>
            <a:ext cx="971183" cy="4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9387" y="3270565"/>
            <a:ext cx="999748" cy="40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7800" y="3927936"/>
            <a:ext cx="1009269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7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2576773"/>
            <a:ext cx="418942" cy="4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08534"/>
            <a:ext cx="11340000" cy="42409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6297" y="1215031"/>
            <a:ext cx="380856" cy="43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2024-11-19T08:16:39Z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