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5" r:id="rId4"/>
    <p:sldId id="333" r:id="rId5"/>
    <p:sldId id="332" r:id="rId6"/>
    <p:sldId id="331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14" autoAdjust="0"/>
    <p:restoredTop sz="94660"/>
  </p:normalViewPr>
  <p:slideViewPr>
    <p:cSldViewPr showGuides="1">
      <p:cViewPr varScale="1">
        <p:scale>
          <a:sx n="59" d="100"/>
          <a:sy n="59" d="100"/>
        </p:scale>
        <p:origin x="392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805" y="1341120"/>
            <a:ext cx="9060180" cy="41300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48960"/>
            <a:ext cx="11340000" cy="3482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7652" y="3840353"/>
            <a:ext cx="2685037" cy="26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16" y="4231548"/>
            <a:ext cx="11340000" cy="24378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78745" y="4441047"/>
            <a:ext cx="685541" cy="25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9954" y="5040977"/>
            <a:ext cx="1228261" cy="25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4035" y="6231315"/>
            <a:ext cx="380856" cy="23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0760" y="6231315"/>
            <a:ext cx="514156" cy="25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8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2846108"/>
            <a:ext cx="1732896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8942" y="3437573"/>
            <a:ext cx="2304181" cy="26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1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1681170"/>
            <a:ext cx="875969" cy="25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0025" y="3462621"/>
            <a:ext cx="390377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5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637" y="2237431"/>
            <a:ext cx="647455" cy="32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901" y="2275644"/>
            <a:ext cx="399899" cy="2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928"/>
            <a:ext cx="11340000" cy="1701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49168" y="3488085"/>
            <a:ext cx="361813" cy="23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1511" y="4071012"/>
            <a:ext cx="399899" cy="23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1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8387" y="1643802"/>
            <a:ext cx="257078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544" y="3407947"/>
            <a:ext cx="285642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5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72" y="1671373"/>
            <a:ext cx="247556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7103" y="1671373"/>
            <a:ext cx="238035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92780"/>
            <a:ext cx="11340000" cy="23485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73551" y="5185190"/>
            <a:ext cx="257078" cy="2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2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2234930"/>
            <a:ext cx="295163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7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8816" y="1672665"/>
            <a:ext cx="257078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