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3" r:id="rId4"/>
    <p:sldId id="342" r:id="rId5"/>
    <p:sldId id="340" r:id="rId6"/>
    <p:sldId id="338" r:id="rId7"/>
    <p:sldId id="337" r:id="rId8"/>
    <p:sldId id="335" r:id="rId9"/>
    <p:sldId id="334" r:id="rId10"/>
    <p:sldId id="332" r:id="rId11"/>
    <p:sldId id="330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31" autoAdjust="0"/>
    <p:restoredTop sz="94660"/>
  </p:normalViewPr>
  <p:slideViewPr>
    <p:cSldViewPr showGuides="1">
      <p:cViewPr varScale="1">
        <p:scale>
          <a:sx n="59" d="100"/>
          <a:sy n="59" d="100"/>
        </p:scale>
        <p:origin x="13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050" y="2795587"/>
            <a:ext cx="91059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0010"/>
            <a:ext cx="11340000" cy="4353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988840"/>
            <a:ext cx="84249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4151784" y="4979678"/>
            <a:ext cx="4680520" cy="195664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83432" y="3056533"/>
            <a:ext cx="41044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432" y="4124226"/>
            <a:ext cx="7128792" cy="86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66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1415480" y="980728"/>
            <a:ext cx="9048368" cy="511497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0354"/>
            <a:ext cx="10890576" cy="4206772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0" y="4723055"/>
            <a:ext cx="10890576" cy="20903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7904" y="1771852"/>
            <a:ext cx="6265088" cy="64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904" y="2933828"/>
            <a:ext cx="7286254" cy="4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817" y="3941940"/>
            <a:ext cx="6541209" cy="63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817" y="4981594"/>
            <a:ext cx="9683615" cy="183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15546" b="45563"/>
          <a:stretch>
            <a:fillRect/>
          </a:stretch>
        </p:blipFill>
        <p:spPr>
          <a:xfrm>
            <a:off x="4207510" y="3861435"/>
            <a:ext cx="7492365" cy="22536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84"/>
          <a:stretch>
            <a:fillRect/>
          </a:stretch>
        </p:blipFill>
        <p:spPr>
          <a:xfrm>
            <a:off x="695960" y="908370"/>
            <a:ext cx="11339830" cy="2345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1917065"/>
            <a:ext cx="7545070" cy="48380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6176"/>
          <a:stretch>
            <a:fillRect/>
          </a:stretch>
        </p:blipFill>
        <p:spPr>
          <a:xfrm>
            <a:off x="5436235" y="2975610"/>
            <a:ext cx="5989320" cy="32238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15546" b="45563"/>
          <a:stretch>
            <a:fillRect/>
          </a:stretch>
        </p:blipFill>
        <p:spPr>
          <a:xfrm>
            <a:off x="119300" y="3573062"/>
            <a:ext cx="4752528" cy="1429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3541642"/>
            <a:ext cx="11340000" cy="264164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1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1664" y="1196753"/>
            <a:ext cx="864096" cy="53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2664273"/>
            <a:ext cx="314206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15546" b="45563"/>
          <a:stretch>
            <a:fillRect/>
          </a:stretch>
        </p:blipFill>
        <p:spPr>
          <a:xfrm>
            <a:off x="4367808" y="4950970"/>
            <a:ext cx="6696745" cy="201405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72520" y="5315452"/>
            <a:ext cx="647455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10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347989"/>
            <a:ext cx="656977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15546" b="45563"/>
          <a:stretch>
            <a:fillRect/>
          </a:stretch>
        </p:blipFill>
        <p:spPr>
          <a:xfrm>
            <a:off x="2567608" y="2209826"/>
            <a:ext cx="6696745" cy="2014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4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2567608" y="3212976"/>
            <a:ext cx="7848872" cy="32811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8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1101309"/>
            <a:ext cx="971183" cy="42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2255892" y="1830740"/>
            <a:ext cx="7440508" cy="3110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0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13" y="2311162"/>
            <a:ext cx="3789521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2927648" y="4005064"/>
            <a:ext cx="6408712" cy="26790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88413" y="3429000"/>
            <a:ext cx="85639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1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432" y="3356992"/>
            <a:ext cx="46085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6744072" y="3212976"/>
            <a:ext cx="4680520" cy="195664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83432" y="4383188"/>
            <a:ext cx="46085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