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9"/>
  </p:handoutMasterIdLst>
  <p:sldIdLst>
    <p:sldId id="324" r:id="rId3"/>
    <p:sldId id="340" r:id="rId4"/>
    <p:sldId id="339" r:id="rId5"/>
    <p:sldId id="341" r:id="rId6"/>
    <p:sldId id="337" r:id="rId7"/>
    <p:sldId id="336" r:id="rId8"/>
    <p:sldId id="335" r:id="rId9"/>
    <p:sldId id="333" r:id="rId10"/>
    <p:sldId id="342" r:id="rId11"/>
    <p:sldId id="332" r:id="rId13"/>
    <p:sldId id="331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72" autoAdjust="0"/>
    <p:restoredTop sz="94660"/>
  </p:normalViewPr>
  <p:slideViewPr>
    <p:cSldViewPr showGuides="1">
      <p:cViewPr varScale="1">
        <p:scale>
          <a:sx n="47" d="100"/>
          <a:sy n="47" d="100"/>
        </p:scale>
        <p:origin x="6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9237" y="2809875"/>
            <a:ext cx="91535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3331494"/>
            <a:ext cx="971183" cy="4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827748" y="3933056"/>
            <a:ext cx="4536504" cy="2743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454" y="2060848"/>
            <a:ext cx="7896857" cy="71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3068961"/>
            <a:ext cx="9418546" cy="71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143672" y="3959397"/>
            <a:ext cx="4824536" cy="291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36747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>
            <a:fillRect/>
          </a:stretch>
        </p:blipFill>
        <p:spPr>
          <a:xfrm>
            <a:off x="1991544" y="4424404"/>
            <a:ext cx="8688328" cy="24335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0000"/>
            <a:ext cx="7785378" cy="586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815916"/>
            <a:ext cx="5832648" cy="35121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>
            <a:fillRect/>
          </a:stretch>
        </p:blipFill>
        <p:spPr>
          <a:xfrm>
            <a:off x="7536159" y="4014874"/>
            <a:ext cx="4647915" cy="13018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63691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35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963771"/>
            <a:ext cx="342770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2040673"/>
            <a:ext cx="637934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826" y="4204006"/>
            <a:ext cx="980705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12883"/>
          <a:stretch>
            <a:fillRect/>
          </a:stretch>
        </p:blipFill>
        <p:spPr>
          <a:xfrm>
            <a:off x="5375910" y="3861435"/>
            <a:ext cx="4171950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 flipV="1">
            <a:off x="1007455" y="3068959"/>
            <a:ext cx="10273121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>
            <a:fillRect/>
          </a:stretch>
        </p:blipFill>
        <p:spPr>
          <a:xfrm>
            <a:off x="3209657" y="5142066"/>
            <a:ext cx="5826029" cy="1631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7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5005"/>
            <a:ext cx="8928992" cy="4934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9172" y="1734592"/>
            <a:ext cx="561685" cy="47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9172" y="2296422"/>
            <a:ext cx="561685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8088" y="2780928"/>
            <a:ext cx="552769" cy="3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8088" y="3230722"/>
            <a:ext cx="552769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40" b="50000"/>
          <a:stretch>
            <a:fillRect/>
          </a:stretch>
        </p:blipFill>
        <p:spPr>
          <a:xfrm>
            <a:off x="426000" y="5577414"/>
            <a:ext cx="8262288" cy="128058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39602" y="6055244"/>
            <a:ext cx="1266347" cy="59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59" r="8144"/>
          <a:stretch>
            <a:fillRect/>
          </a:stretch>
        </p:blipFill>
        <p:spPr>
          <a:xfrm>
            <a:off x="426000" y="555941"/>
            <a:ext cx="10416520" cy="11843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8928992" cy="4934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1180" y="2558387"/>
            <a:ext cx="561685" cy="47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180" y="3120217"/>
            <a:ext cx="561685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0096" y="3604723"/>
            <a:ext cx="552769" cy="3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0096" y="4054517"/>
            <a:ext cx="552769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3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1889" y="1196752"/>
            <a:ext cx="561763" cy="52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083" y="1442984"/>
            <a:ext cx="552241" cy="29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60" y="3284984"/>
            <a:ext cx="6120680" cy="3382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0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262378"/>
            <a:ext cx="1285390" cy="58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60" y="3284984"/>
            <a:ext cx="6120680" cy="3382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6701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071664" y="2929324"/>
            <a:ext cx="6528088" cy="39472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21"/>
          <a:stretch>
            <a:fillRect/>
          </a:stretch>
        </p:blipFill>
        <p:spPr>
          <a:xfrm>
            <a:off x="360000" y="900000"/>
            <a:ext cx="11340000" cy="2384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338171"/>
            <a:ext cx="295163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143672" y="3219209"/>
            <a:ext cx="6048672" cy="3657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9"/>
          <a:stretch>
            <a:fillRect/>
          </a:stretch>
        </p:blipFill>
        <p:spPr>
          <a:xfrm>
            <a:off x="360000" y="548680"/>
            <a:ext cx="11340000" cy="2343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5390" y="1016006"/>
            <a:ext cx="628413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4760" y="2263843"/>
            <a:ext cx="980705" cy="4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071664" y="3174497"/>
            <a:ext cx="6048672" cy="3657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