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24" r:id="rId2"/>
    <p:sldId id="337" r:id="rId3"/>
    <p:sldId id="335" r:id="rId4"/>
    <p:sldId id="334" r:id="rId5"/>
    <p:sldId id="333" r:id="rId6"/>
    <p:sldId id="332" r:id="rId7"/>
    <p:sldId id="330" r:id="rId8"/>
    <p:sldId id="329" r:id="rId9"/>
    <p:sldId id="327" r:id="rId10"/>
    <p:sldId id="326" r:id="rId11"/>
    <p:sldId id="325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222" autoAdjust="0"/>
    <p:restoredTop sz="94660"/>
  </p:normalViewPr>
  <p:slideViewPr>
    <p:cSldViewPr showGuides="1">
      <p:cViewPr varScale="1">
        <p:scale>
          <a:sx n="59" d="100"/>
          <a:sy n="59" d="100"/>
        </p:scale>
        <p:origin x="104" y="4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6D00A473-3CC6-F122-DC95-722A6794AF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0562" y="2747962"/>
            <a:ext cx="10810875" cy="13620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7A11EE-5867-3956-2498-D4D6804D5E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692696"/>
            <a:ext cx="10633836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8062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AA6BC4-68FC-E601-CB24-493C384490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08720"/>
            <a:ext cx="11340000" cy="281323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B809FA-E86A-3E35-4621-4DB95371CACB}"/>
              </a:ext>
            </a:extLst>
          </p:cNvPr>
          <p:cNvSpPr/>
          <p:nvPr/>
        </p:nvSpPr>
        <p:spPr bwMode="white">
          <a:xfrm>
            <a:off x="5735960" y="1196752"/>
            <a:ext cx="4464496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6AD70FB-8466-8E92-A675-20EB4B11E5CE}"/>
              </a:ext>
            </a:extLst>
          </p:cNvPr>
          <p:cNvSpPr/>
          <p:nvPr/>
        </p:nvSpPr>
        <p:spPr bwMode="white">
          <a:xfrm>
            <a:off x="263352" y="2060848"/>
            <a:ext cx="3744416" cy="136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7167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A1D73A-162A-D066-E9C9-2DD330CB90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620688"/>
            <a:ext cx="9289032" cy="2412561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093A28E1-67D4-1968-F620-DED53CC1D3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2903842"/>
            <a:ext cx="9198392" cy="423929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98436B2-93CA-C581-B292-8FAA17711A51}"/>
              </a:ext>
            </a:extLst>
          </p:cNvPr>
          <p:cNvSpPr/>
          <p:nvPr/>
        </p:nvSpPr>
        <p:spPr bwMode="white">
          <a:xfrm>
            <a:off x="3888434" y="4564909"/>
            <a:ext cx="599848" cy="381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CDE45A1-5F21-9DCF-C860-724E6EF1CC2B}"/>
              </a:ext>
            </a:extLst>
          </p:cNvPr>
          <p:cNvSpPr/>
          <p:nvPr/>
        </p:nvSpPr>
        <p:spPr bwMode="white">
          <a:xfrm>
            <a:off x="1368618" y="5044988"/>
            <a:ext cx="406901" cy="359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A6BD6E5-444D-2391-B50F-D6D05E9A73B0}"/>
              </a:ext>
            </a:extLst>
          </p:cNvPr>
          <p:cNvSpPr/>
          <p:nvPr/>
        </p:nvSpPr>
        <p:spPr bwMode="white">
          <a:xfrm>
            <a:off x="3887679" y="4941168"/>
            <a:ext cx="599848" cy="47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0D62B78-7294-AB1E-FE4F-0DF20B71CF11}"/>
              </a:ext>
            </a:extLst>
          </p:cNvPr>
          <p:cNvSpPr/>
          <p:nvPr/>
        </p:nvSpPr>
        <p:spPr bwMode="white">
          <a:xfrm>
            <a:off x="1244842" y="5493230"/>
            <a:ext cx="674694" cy="457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2F41FB3-0F25-FCF6-F35E-A2C0DA77D0AF}"/>
              </a:ext>
            </a:extLst>
          </p:cNvPr>
          <p:cNvSpPr/>
          <p:nvPr/>
        </p:nvSpPr>
        <p:spPr bwMode="white">
          <a:xfrm>
            <a:off x="3887679" y="5493230"/>
            <a:ext cx="674694" cy="391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83932C7-FCBE-21A9-26D5-CD3C743FBCE2}"/>
              </a:ext>
            </a:extLst>
          </p:cNvPr>
          <p:cNvSpPr/>
          <p:nvPr/>
        </p:nvSpPr>
        <p:spPr bwMode="white">
          <a:xfrm>
            <a:off x="1325110" y="6255784"/>
            <a:ext cx="1170489" cy="602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ABD59E8-587F-1817-9947-52EABA8D6F7F}"/>
              </a:ext>
            </a:extLst>
          </p:cNvPr>
          <p:cNvSpPr/>
          <p:nvPr/>
        </p:nvSpPr>
        <p:spPr bwMode="white">
          <a:xfrm>
            <a:off x="4948870" y="6255784"/>
            <a:ext cx="1170489" cy="602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4111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558D0D-050B-4DA1-456D-F0FB96B8B5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529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D62825A-4DC6-985D-B6A2-AD4CF7F6866B}"/>
              </a:ext>
            </a:extLst>
          </p:cNvPr>
          <p:cNvSpPr/>
          <p:nvPr/>
        </p:nvSpPr>
        <p:spPr bwMode="white">
          <a:xfrm>
            <a:off x="3682972" y="1166694"/>
            <a:ext cx="295163" cy="41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A8B4B06-8CC8-359D-3106-46D7CACED8FF}"/>
              </a:ext>
            </a:extLst>
          </p:cNvPr>
          <p:cNvSpPr/>
          <p:nvPr/>
        </p:nvSpPr>
        <p:spPr bwMode="white">
          <a:xfrm>
            <a:off x="7377279" y="1509586"/>
            <a:ext cx="1447254" cy="457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B492437-7228-CA71-FC9A-08EF84E99AC1}"/>
              </a:ext>
            </a:extLst>
          </p:cNvPr>
          <p:cNvSpPr/>
          <p:nvPr/>
        </p:nvSpPr>
        <p:spPr bwMode="white">
          <a:xfrm>
            <a:off x="3264030" y="1871528"/>
            <a:ext cx="1161612" cy="428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739ABAE-6334-4A4E-8943-9456A1B6AC43}"/>
              </a:ext>
            </a:extLst>
          </p:cNvPr>
          <p:cNvSpPr/>
          <p:nvPr/>
        </p:nvSpPr>
        <p:spPr bwMode="white">
          <a:xfrm>
            <a:off x="3654408" y="3052602"/>
            <a:ext cx="342770" cy="41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5A37A52-B840-7880-0906-033B7A8E0DAD}"/>
              </a:ext>
            </a:extLst>
          </p:cNvPr>
          <p:cNvSpPr/>
          <p:nvPr/>
        </p:nvSpPr>
        <p:spPr bwMode="white">
          <a:xfrm>
            <a:off x="7377279" y="3395494"/>
            <a:ext cx="1466297" cy="457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DE9A542-95DA-5E9B-9629-3EA79D0CA4CC}"/>
              </a:ext>
            </a:extLst>
          </p:cNvPr>
          <p:cNvSpPr/>
          <p:nvPr/>
        </p:nvSpPr>
        <p:spPr bwMode="white">
          <a:xfrm>
            <a:off x="3264030" y="3766961"/>
            <a:ext cx="1161612" cy="41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CB61FD7-754A-4A4E-692A-4DD8338E113D}"/>
              </a:ext>
            </a:extLst>
          </p:cNvPr>
          <p:cNvSpPr/>
          <p:nvPr/>
        </p:nvSpPr>
        <p:spPr bwMode="white">
          <a:xfrm>
            <a:off x="3940050" y="4948035"/>
            <a:ext cx="914055" cy="41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5E6BF4F-E653-733F-6749-14E4FFE47111}"/>
              </a:ext>
            </a:extLst>
          </p:cNvPr>
          <p:cNvSpPr/>
          <p:nvPr/>
        </p:nvSpPr>
        <p:spPr bwMode="white">
          <a:xfrm>
            <a:off x="7939042" y="5290928"/>
            <a:ext cx="904534" cy="457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413ADCE-CEB8-7A7A-BAF6-0E8DDE6347BD}"/>
              </a:ext>
            </a:extLst>
          </p:cNvPr>
          <p:cNvSpPr/>
          <p:nvPr/>
        </p:nvSpPr>
        <p:spPr bwMode="white">
          <a:xfrm>
            <a:off x="3825793" y="5652870"/>
            <a:ext cx="1161612" cy="428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4494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F6A54C-6B12-11C4-A713-713994DDB0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1140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965B4F-23DF-5969-FED2-B83AE1281D6D}"/>
              </a:ext>
            </a:extLst>
          </p:cNvPr>
          <p:cNvSpPr/>
          <p:nvPr/>
        </p:nvSpPr>
        <p:spPr bwMode="white">
          <a:xfrm>
            <a:off x="9405340" y="4501253"/>
            <a:ext cx="1123526" cy="390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956CCED-98A2-1A0D-E40C-EAC743138DD2}"/>
              </a:ext>
            </a:extLst>
          </p:cNvPr>
          <p:cNvSpPr/>
          <p:nvPr/>
        </p:nvSpPr>
        <p:spPr bwMode="white">
          <a:xfrm>
            <a:off x="9405340" y="5587345"/>
            <a:ext cx="1104483" cy="390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3193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797DB1-DFA2-E1DA-9CBF-866B0599A3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2276872"/>
            <a:ext cx="11340000" cy="250427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165022-1749-22E0-4779-2C0992B35C50}"/>
              </a:ext>
            </a:extLst>
          </p:cNvPr>
          <p:cNvSpPr/>
          <p:nvPr/>
        </p:nvSpPr>
        <p:spPr bwMode="white">
          <a:xfrm>
            <a:off x="9370021" y="2648228"/>
            <a:ext cx="1123526" cy="390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4FD9AAA-D842-FEA9-4E03-9E9D57A96C65}"/>
              </a:ext>
            </a:extLst>
          </p:cNvPr>
          <p:cNvSpPr/>
          <p:nvPr/>
        </p:nvSpPr>
        <p:spPr bwMode="white">
          <a:xfrm>
            <a:off x="9531885" y="3733730"/>
            <a:ext cx="828362" cy="390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3154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909B8E-33B2-6B36-E299-5BEB267240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381" b="75623"/>
          <a:stretch/>
        </p:blipFill>
        <p:spPr>
          <a:xfrm>
            <a:off x="479376" y="722312"/>
            <a:ext cx="10153661" cy="108884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15000BD7-EDA4-7970-DC30-38D76CFE127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07569" y="1811152"/>
            <a:ext cx="5976664" cy="513222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6A2A2E8-288F-9EEA-7D72-77F813E7CACF}"/>
              </a:ext>
            </a:extLst>
          </p:cNvPr>
          <p:cNvSpPr/>
          <p:nvPr/>
        </p:nvSpPr>
        <p:spPr bwMode="white">
          <a:xfrm>
            <a:off x="4977473" y="5775770"/>
            <a:ext cx="902504" cy="390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005CB00-DDB6-9443-071A-1C4B9DF7BA0D}"/>
              </a:ext>
            </a:extLst>
          </p:cNvPr>
          <p:cNvSpPr/>
          <p:nvPr/>
        </p:nvSpPr>
        <p:spPr bwMode="white">
          <a:xfrm>
            <a:off x="4977473" y="6199386"/>
            <a:ext cx="902504" cy="390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08CA479-3DA5-C613-09D2-F2B6E7B3065A}"/>
              </a:ext>
            </a:extLst>
          </p:cNvPr>
          <p:cNvSpPr/>
          <p:nvPr/>
        </p:nvSpPr>
        <p:spPr bwMode="white">
          <a:xfrm>
            <a:off x="6129601" y="5775770"/>
            <a:ext cx="902504" cy="390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4BB6DC2-F8D8-F053-21CC-05816FC17081}"/>
              </a:ext>
            </a:extLst>
          </p:cNvPr>
          <p:cNvSpPr/>
          <p:nvPr/>
        </p:nvSpPr>
        <p:spPr bwMode="white">
          <a:xfrm>
            <a:off x="6129600" y="6199386"/>
            <a:ext cx="1046519" cy="390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7568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0D7180-9D38-0716-64DF-C57D45671C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2102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713D89-D813-CB3A-5D50-BD6765AE63F8}"/>
              </a:ext>
            </a:extLst>
          </p:cNvPr>
          <p:cNvSpPr/>
          <p:nvPr/>
        </p:nvSpPr>
        <p:spPr bwMode="white">
          <a:xfrm>
            <a:off x="2426146" y="5463511"/>
            <a:ext cx="847405" cy="390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34B8553-3821-4535-1767-05B4F3831AD1}"/>
              </a:ext>
            </a:extLst>
          </p:cNvPr>
          <p:cNvSpPr/>
          <p:nvPr/>
        </p:nvSpPr>
        <p:spPr bwMode="white">
          <a:xfrm>
            <a:off x="6882166" y="5473038"/>
            <a:ext cx="837884" cy="381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367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4F6609-1C7A-013F-0140-24A3D205EF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692696"/>
            <a:ext cx="9589385" cy="2102854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C15C573A-B877-3D00-1E86-076819A74ED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099"/>
          <a:stretch/>
        </p:blipFill>
        <p:spPr>
          <a:xfrm>
            <a:off x="2783632" y="2673970"/>
            <a:ext cx="6349025" cy="4184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58721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A33640-DE20-0D6A-F3FC-64EFBD2867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3150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089429-11C9-98FC-AD13-E0B9D7754EB3}"/>
              </a:ext>
            </a:extLst>
          </p:cNvPr>
          <p:cNvSpPr/>
          <p:nvPr/>
        </p:nvSpPr>
        <p:spPr bwMode="white">
          <a:xfrm>
            <a:off x="4635113" y="1463132"/>
            <a:ext cx="1571032" cy="448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02A6B00-0CFB-A78B-41C4-FB34AFF7FD8A}"/>
              </a:ext>
            </a:extLst>
          </p:cNvPr>
          <p:cNvSpPr/>
          <p:nvPr/>
        </p:nvSpPr>
        <p:spPr bwMode="white">
          <a:xfrm>
            <a:off x="5587254" y="2474860"/>
            <a:ext cx="1804890" cy="582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48BD0E6-F763-E1AE-90DE-2856757D79DC}"/>
              </a:ext>
            </a:extLst>
          </p:cNvPr>
          <p:cNvSpPr/>
          <p:nvPr/>
        </p:nvSpPr>
        <p:spPr bwMode="white">
          <a:xfrm>
            <a:off x="5558690" y="3744294"/>
            <a:ext cx="971183" cy="458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25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梦雅 赵</cp:lastModifiedBy>
  <cp:revision>63</cp:revision>
  <dcterms:created xsi:type="dcterms:W3CDTF">2015-09-16T06:44:00Z</dcterms:created>
  <dcterms:modified xsi:type="dcterms:W3CDTF">2024-11-17T10:06:35Z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