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24" r:id="rId3"/>
    <p:sldId id="355" r:id="rId4"/>
    <p:sldId id="354" r:id="rId5"/>
    <p:sldId id="353" r:id="rId6"/>
    <p:sldId id="352" r:id="rId7"/>
    <p:sldId id="351" r:id="rId8"/>
    <p:sldId id="350" r:id="rId9"/>
    <p:sldId id="349" r:id="rId10"/>
    <p:sldId id="348" r:id="rId11"/>
    <p:sldId id="347" r:id="rId12"/>
    <p:sldId id="346" r:id="rId13"/>
    <p:sldId id="345" r:id="rId14"/>
    <p:sldId id="344" r:id="rId15"/>
    <p:sldId id="343" r:id="rId16"/>
    <p:sldId id="342" r:id="rId17"/>
    <p:sldId id="340" r:id="rId18"/>
    <p:sldId id="339" r:id="rId19"/>
    <p:sldId id="338" r:id="rId20"/>
    <p:sldId id="337" r:id="rId21"/>
    <p:sldId id="335" r:id="rId22"/>
    <p:sldId id="333" r:id="rId23"/>
    <p:sldId id="330" r:id="rId24"/>
    <p:sldId id="328" r:id="rId25"/>
    <p:sldId id="326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559" autoAdjust="0"/>
    <p:restoredTop sz="94660"/>
  </p:normalViewPr>
  <p:slideViewPr>
    <p:cSldViewPr showGuides="1">
      <p:cViewPr>
        <p:scale>
          <a:sx n="50" d="100"/>
          <a:sy n="50" d="100"/>
        </p:scale>
        <p:origin x="476" y="2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943"/>
          <a:stretch>
            <a:fillRect/>
          </a:stretch>
        </p:blipFill>
        <p:spPr>
          <a:xfrm>
            <a:off x="2038699" y="2556184"/>
            <a:ext cx="8305773" cy="159289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562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86801" y="1033304"/>
            <a:ext cx="266599" cy="238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514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38488" y="1157348"/>
            <a:ext cx="276120" cy="247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58488" y="3930993"/>
            <a:ext cx="266599" cy="228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377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71989" y="1842753"/>
            <a:ext cx="276121" cy="247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864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96423" y="1871767"/>
            <a:ext cx="266600" cy="238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114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92745" y="2561259"/>
            <a:ext cx="552241" cy="238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92090" y="2561259"/>
            <a:ext cx="761712" cy="257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15163" y="2561259"/>
            <a:ext cx="666498" cy="238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33652" y="2523069"/>
            <a:ext cx="342770" cy="276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73803" y="3277319"/>
            <a:ext cx="742670" cy="257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49269" y="3277319"/>
            <a:ext cx="818841" cy="257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77178" y="3277319"/>
            <a:ext cx="485591" cy="238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966851" y="3277319"/>
            <a:ext cx="552240" cy="238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758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26397" y="2347475"/>
            <a:ext cx="1390125" cy="266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96876" y="2347475"/>
            <a:ext cx="1228261" cy="266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53249" y="2347475"/>
            <a:ext cx="1380604" cy="266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97783" y="4213957"/>
            <a:ext cx="1085440" cy="266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73047" y="4213957"/>
            <a:ext cx="1085440" cy="266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57884" y="4213957"/>
            <a:ext cx="1237783" cy="266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549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74055" y="3543427"/>
            <a:ext cx="1704332" cy="248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88261" y="4144640"/>
            <a:ext cx="1094962" cy="276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555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420" y="2732791"/>
            <a:ext cx="1399647" cy="229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8942" y="3334175"/>
            <a:ext cx="1399647" cy="267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9269" y="3964197"/>
            <a:ext cx="799798" cy="210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544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93098" y="2386417"/>
            <a:ext cx="3008765" cy="285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8028" y="2943270"/>
            <a:ext cx="5033996" cy="391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31083" y="3644155"/>
            <a:ext cx="952141" cy="209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73904" y="4139260"/>
            <a:ext cx="4654144" cy="391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93098" y="4710960"/>
            <a:ext cx="5378966" cy="391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014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8942" y="2271968"/>
            <a:ext cx="3008765" cy="285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7984" y="2900787"/>
            <a:ext cx="5658056" cy="247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11939" y="3529606"/>
            <a:ext cx="4344101" cy="209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8942" y="4091732"/>
            <a:ext cx="5749106" cy="285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294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57884" y="1691422"/>
            <a:ext cx="1075919" cy="276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16775" y="3112168"/>
            <a:ext cx="914055" cy="247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87858" y="5200380"/>
            <a:ext cx="571284" cy="247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96171" y="5200380"/>
            <a:ext cx="685541" cy="247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966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8942" y="2302076"/>
            <a:ext cx="3903778" cy="286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9420" y="2931580"/>
            <a:ext cx="7512392" cy="238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4584" y="3561084"/>
            <a:ext cx="1704332" cy="209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59596" y="4142899"/>
            <a:ext cx="6322216" cy="238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8462" y="4724713"/>
            <a:ext cx="7683802" cy="286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45"/>
            <a:ext cx="11340000" cy="56551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03"/>
          <a:stretch>
            <a:fillRect/>
          </a:stretch>
        </p:blipFill>
        <p:spPr>
          <a:xfrm>
            <a:off x="3448050" y="1124585"/>
            <a:ext cx="5621020" cy="259397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3587320"/>
            <a:ext cx="11340000" cy="319067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73729" y="4415943"/>
            <a:ext cx="8798422" cy="238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30605" y="5063603"/>
            <a:ext cx="1104483" cy="209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82947" y="5673166"/>
            <a:ext cx="7445188" cy="238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73729" y="6292252"/>
            <a:ext cx="9014446" cy="285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7715" y="3691890"/>
            <a:ext cx="3547745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10" grpId="0" bldLvl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966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8942" y="2292539"/>
            <a:ext cx="3313450" cy="27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9420" y="2912505"/>
            <a:ext cx="8638948" cy="238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4584" y="3522933"/>
            <a:ext cx="2009017" cy="238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59596" y="4152437"/>
            <a:ext cx="7736804" cy="209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8463" y="4724713"/>
            <a:ext cx="8763921" cy="267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217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8942" y="2281721"/>
            <a:ext cx="6903022" cy="285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9420" y="2910643"/>
            <a:ext cx="8638948" cy="247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78790" y="3520506"/>
            <a:ext cx="1694811" cy="238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21460" y="4111311"/>
            <a:ext cx="7286908" cy="247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9420" y="4721174"/>
            <a:ext cx="8710956" cy="247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78942" y="5321509"/>
            <a:ext cx="8989466" cy="285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10" grpId="0" animBg="1"/>
      <p:bldP spid="1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903"/>
            <a:ext cx="11340000" cy="56164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4102337"/>
            <a:ext cx="2732644" cy="28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4741217"/>
            <a:ext cx="2313702" cy="238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78790" y="5361026"/>
            <a:ext cx="656977" cy="209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5942693"/>
            <a:ext cx="2418438" cy="257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283581"/>
            <a:ext cx="11340000" cy="52979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4" y="6437703"/>
            <a:ext cx="6893501" cy="279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502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72292" y="1176362"/>
            <a:ext cx="742670" cy="257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25994" y="1872034"/>
            <a:ext cx="752191" cy="257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40554" y="3244318"/>
            <a:ext cx="1094962" cy="266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24282" y="3263377"/>
            <a:ext cx="218992" cy="247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19647" y="3911400"/>
            <a:ext cx="1790024" cy="333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8942" y="4626131"/>
            <a:ext cx="380856" cy="295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282821" y="4616601"/>
            <a:ext cx="4170377" cy="333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651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96020" y="1109702"/>
            <a:ext cx="847405" cy="238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04987" y="1185958"/>
            <a:ext cx="304685" cy="162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7984" y="1786470"/>
            <a:ext cx="542720" cy="266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73047" y="1805534"/>
            <a:ext cx="485591" cy="24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73954" y="3425965"/>
            <a:ext cx="218992" cy="238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11234" y="3425965"/>
            <a:ext cx="742670" cy="257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815012" y="3425965"/>
            <a:ext cx="218992" cy="238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387052" y="4207584"/>
            <a:ext cx="561763" cy="257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591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02317" y="1864253"/>
            <a:ext cx="552241" cy="248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63526" y="1835612"/>
            <a:ext cx="504634" cy="276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20201" y="2542095"/>
            <a:ext cx="942619" cy="276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77984" y="3277219"/>
            <a:ext cx="380856" cy="238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162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59546" y="2418180"/>
            <a:ext cx="285642" cy="229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854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01309" y="1147601"/>
            <a:ext cx="285642" cy="238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896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63828" y="1138059"/>
            <a:ext cx="285642" cy="247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520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87304" y="1176455"/>
            <a:ext cx="295163" cy="238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71788" y="3216506"/>
            <a:ext cx="304685" cy="238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2024-11-19T07:20:14Z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