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39" r:id="rId3"/>
    <p:sldId id="338" r:id="rId4"/>
    <p:sldId id="336" r:id="rId5"/>
    <p:sldId id="335" r:id="rId6"/>
    <p:sldId id="333" r:id="rId7"/>
    <p:sldId id="332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27" autoAdjust="0"/>
    <p:restoredTop sz="94660"/>
  </p:normalViewPr>
  <p:slideViewPr>
    <p:cSldViewPr showGuides="1">
      <p:cViewPr varScale="1">
        <p:scale>
          <a:sx n="57" d="100"/>
          <a:sy n="57" d="100"/>
        </p:scale>
        <p:origin x="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71D4788-4018-F06E-0B37-67A3D987C8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550" y="2867025"/>
            <a:ext cx="720090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9BEE0-CB3F-DE9A-153A-622154A3D2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79" y="1268760"/>
            <a:ext cx="11340000" cy="358047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585694E-9A68-BEA6-5C9D-4FC6E23C21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9328" y="1628800"/>
            <a:ext cx="2448272" cy="239570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9AA29D5-9555-F71D-1AD0-73FE9ADC7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4302" y="1628800"/>
            <a:ext cx="2448272" cy="239570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7A79885-21F7-9EFA-C2A5-31AEBDC29F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628800"/>
            <a:ext cx="2448272" cy="2395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4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6F794-962D-3278-21FC-EA1715A431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340000" cy="482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058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FB88AE-328E-E24C-5E21-566DCDBA19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5913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BA0F07-D2DA-9E8C-A8A5-9891C3C1349E}"/>
              </a:ext>
            </a:extLst>
          </p:cNvPr>
          <p:cNvSpPr/>
          <p:nvPr/>
        </p:nvSpPr>
        <p:spPr bwMode="white">
          <a:xfrm>
            <a:off x="1628498" y="2619227"/>
            <a:ext cx="342770" cy="41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E7CC71-0AC2-EED3-1340-7F43EA0BA269}"/>
              </a:ext>
            </a:extLst>
          </p:cNvPr>
          <p:cNvSpPr/>
          <p:nvPr/>
        </p:nvSpPr>
        <p:spPr bwMode="white">
          <a:xfrm>
            <a:off x="9359883" y="2619227"/>
            <a:ext cx="333249" cy="4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29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0B657E-C3AE-384F-744E-F4B321D5E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75" y="764704"/>
            <a:ext cx="1019565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101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8B4FC2-2829-E553-5B33-97444A0044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56464"/>
            <a:ext cx="90628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BEEF21-2FBF-244F-D622-80E63B38278B}"/>
              </a:ext>
            </a:extLst>
          </p:cNvPr>
          <p:cNvSpPr/>
          <p:nvPr/>
        </p:nvSpPr>
        <p:spPr bwMode="white">
          <a:xfrm>
            <a:off x="4423445" y="6154705"/>
            <a:ext cx="448954" cy="45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79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9CA958-DD3C-718F-1E15-186A7B5C5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9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2A763-6E32-05A8-B2FA-A9BDCC610965}"/>
              </a:ext>
            </a:extLst>
          </p:cNvPr>
          <p:cNvSpPr/>
          <p:nvPr/>
        </p:nvSpPr>
        <p:spPr bwMode="white">
          <a:xfrm>
            <a:off x="3949571" y="5372980"/>
            <a:ext cx="552241" cy="572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3563E5-0FE3-A866-3022-7A87FC1F42BA}"/>
              </a:ext>
            </a:extLst>
          </p:cNvPr>
          <p:cNvSpPr/>
          <p:nvPr/>
        </p:nvSpPr>
        <p:spPr bwMode="white">
          <a:xfrm>
            <a:off x="6272795" y="5372980"/>
            <a:ext cx="552241" cy="572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4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80FD7-36F0-09BB-6E0A-0DBE45E1B3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105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14DDE4D-5963-5B7B-10AB-8E95FF3DA9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/>
        </p:blipFill>
        <p:spPr>
          <a:xfrm>
            <a:off x="2999656" y="4464907"/>
            <a:ext cx="6744112" cy="2393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566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69A429-39DD-2D25-FB46-17F3EBC10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48681"/>
            <a:ext cx="10417649" cy="48965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889588-AFDA-18A4-E4F1-288A291FA2E2}"/>
              </a:ext>
            </a:extLst>
          </p:cNvPr>
          <p:cNvSpPr/>
          <p:nvPr/>
        </p:nvSpPr>
        <p:spPr bwMode="white">
          <a:xfrm>
            <a:off x="7320136" y="4763155"/>
            <a:ext cx="514157" cy="68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034E46A-ADD7-868B-6C45-B65751955F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/>
        </p:blipFill>
        <p:spPr>
          <a:xfrm>
            <a:off x="2999656" y="5244472"/>
            <a:ext cx="4577558" cy="162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71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D389C-704A-CFCA-119E-E8AFC985AD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31" y="620688"/>
            <a:ext cx="10762929" cy="118784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D6EE164-5230-CE38-70AB-0F40272421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48850"/>
            <a:ext cx="10762929" cy="54847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6756BD-860B-4E11-DCBB-3419B6FC80AA}"/>
              </a:ext>
            </a:extLst>
          </p:cNvPr>
          <p:cNvSpPr/>
          <p:nvPr/>
        </p:nvSpPr>
        <p:spPr bwMode="white">
          <a:xfrm>
            <a:off x="5087888" y="4279112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78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2907B2-15B1-36E0-622B-41531D607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85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B844BB-B476-2695-2517-78ABD7F881D0}"/>
              </a:ext>
            </a:extLst>
          </p:cNvPr>
          <p:cNvSpPr/>
          <p:nvPr/>
        </p:nvSpPr>
        <p:spPr bwMode="white">
          <a:xfrm>
            <a:off x="8538891" y="2825450"/>
            <a:ext cx="485591" cy="4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72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6EF671E-F6E0-02C2-35A9-C8C8C6ED8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293845"/>
            <a:ext cx="11340000" cy="356415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4D55049-E532-86A6-7B43-8D10F9BF35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116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C5F04AA-E9B7-1B52-7A35-68491009EE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3645024"/>
            <a:ext cx="2448272" cy="239570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9E347B6-5BC4-DA22-0F84-77F0D83486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0694" y="3645024"/>
            <a:ext cx="2448272" cy="239570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4BFD832-DCAF-C7D7-7D4E-0B3938209A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4600" y="3645024"/>
            <a:ext cx="2448272" cy="2395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26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2024-11-17T05:42:52Z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