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7"/>
  </p:handoutMasterIdLst>
  <p:sldIdLst>
    <p:sldId id="324" r:id="rId3"/>
    <p:sldId id="341" r:id="rId4"/>
    <p:sldId id="340" r:id="rId5"/>
    <p:sldId id="339" r:id="rId6"/>
    <p:sldId id="338" r:id="rId7"/>
    <p:sldId id="336" r:id="rId9"/>
    <p:sldId id="334" r:id="rId10"/>
    <p:sldId id="332" r:id="rId11"/>
    <p:sldId id="331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3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7787" y="2824162"/>
            <a:ext cx="94964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9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41899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2570" y="2204589"/>
            <a:ext cx="3894256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295" y="3299683"/>
            <a:ext cx="1418690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570" y="4221088"/>
            <a:ext cx="6134126" cy="73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0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41899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2570" y="2337905"/>
            <a:ext cx="4436977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295" y="3442521"/>
            <a:ext cx="1685289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70" y="4293096"/>
            <a:ext cx="5990110" cy="6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0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57884" y="4428472"/>
            <a:ext cx="1418690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5525159"/>
            <a:ext cx="1323476" cy="5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3852705"/>
            <a:ext cx="2228010" cy="5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2618379"/>
            <a:ext cx="2856423" cy="48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3933622"/>
            <a:ext cx="1932846" cy="47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031" y="3876384"/>
            <a:ext cx="3230779" cy="7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40216" y="4998032"/>
            <a:ext cx="1574594" cy="7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36376"/>
            <a:ext cx="3397822" cy="70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14" y="3501008"/>
            <a:ext cx="3397822" cy="70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5960" y="2436376"/>
            <a:ext cx="3973886" cy="70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2024" y="3501008"/>
            <a:ext cx="3397822" cy="70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2"/>
          <a:stretch>
            <a:fillRect/>
          </a:stretch>
        </p:blipFill>
        <p:spPr>
          <a:xfrm>
            <a:off x="335280" y="908685"/>
            <a:ext cx="11339830" cy="1080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9025"/>
            <a:ext cx="11340000" cy="332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114" y="3365897"/>
            <a:ext cx="4424524" cy="63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9338" y="4734049"/>
            <a:ext cx="3056372" cy="4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29217" r="14911"/>
          <a:stretch>
            <a:fillRect/>
          </a:stretch>
        </p:blipFill>
        <p:spPr>
          <a:xfrm>
            <a:off x="6312833" y="1845213"/>
            <a:ext cx="5472608" cy="2427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214" y="2276872"/>
            <a:ext cx="4424524" cy="63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80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85" y="900000"/>
            <a:ext cx="1072711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53866" y="3068960"/>
            <a:ext cx="63996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9485" y="4077072"/>
            <a:ext cx="63996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9485" y="5061655"/>
            <a:ext cx="63996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9485" y="5994946"/>
            <a:ext cx="63996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