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2"/>
    <p:sldId id="335" r:id="rId3"/>
    <p:sldId id="331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38" autoAdjust="0"/>
    <p:restoredTop sz="94660"/>
  </p:normalViewPr>
  <p:slideViewPr>
    <p:cSldViewPr showGuides="1">
      <p:cViewPr varScale="1">
        <p:scale>
          <a:sx n="59" d="100"/>
          <a:sy n="59" d="100"/>
        </p:scale>
        <p:origin x="132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190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DBCF33-8CD0-4028-28FC-414CF25D16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 b="23268"/>
          <a:stretch/>
        </p:blipFill>
        <p:spPr>
          <a:xfrm>
            <a:off x="695400" y="2852936"/>
            <a:ext cx="11043446" cy="130486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B456FF0B-0929-5967-D62C-9B726DD9AA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4077072"/>
            <a:ext cx="11340000" cy="167509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8CAB8E7-BAD4-C39E-44C2-9A8410996D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134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32669FC-059B-86AF-6666-4E76BFC9DF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/>
        </p:blipFill>
        <p:spPr>
          <a:xfrm>
            <a:off x="4104416" y="4916688"/>
            <a:ext cx="7595584" cy="11668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5B3A3C-2965-E7D7-109F-228FF69F9F6D}"/>
              </a:ext>
            </a:extLst>
          </p:cNvPr>
          <p:cNvSpPr/>
          <p:nvPr/>
        </p:nvSpPr>
        <p:spPr bwMode="white">
          <a:xfrm>
            <a:off x="724730" y="4239795"/>
            <a:ext cx="5227254" cy="25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F30675-F312-FF13-F497-EC28A112E9C4}"/>
              </a:ext>
            </a:extLst>
          </p:cNvPr>
          <p:cNvSpPr/>
          <p:nvPr/>
        </p:nvSpPr>
        <p:spPr bwMode="white">
          <a:xfrm>
            <a:off x="724730" y="4842830"/>
            <a:ext cx="1913803" cy="25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07B0CE-9B3A-8213-5B4C-87973A3C62D7}"/>
              </a:ext>
            </a:extLst>
          </p:cNvPr>
          <p:cNvSpPr/>
          <p:nvPr/>
        </p:nvSpPr>
        <p:spPr bwMode="white">
          <a:xfrm>
            <a:off x="724730" y="5417149"/>
            <a:ext cx="3046851" cy="30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5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8E48B4-B581-2A0F-03F0-19B399941B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12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FF3799-38F1-7214-1D98-0F753991B6E5}"/>
              </a:ext>
            </a:extLst>
          </p:cNvPr>
          <p:cNvSpPr/>
          <p:nvPr/>
        </p:nvSpPr>
        <p:spPr bwMode="white">
          <a:xfrm>
            <a:off x="1007455" y="2845268"/>
            <a:ext cx="2228010" cy="25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FAE3E7-DF29-F431-737D-73986E0F91B0}"/>
              </a:ext>
            </a:extLst>
          </p:cNvPr>
          <p:cNvSpPr/>
          <p:nvPr/>
        </p:nvSpPr>
        <p:spPr bwMode="white">
          <a:xfrm>
            <a:off x="740856" y="3446012"/>
            <a:ext cx="1656725" cy="25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DA079B-C14C-0FBF-2E4F-B0AB6C8F69DB}"/>
              </a:ext>
            </a:extLst>
          </p:cNvPr>
          <p:cNvSpPr/>
          <p:nvPr/>
        </p:nvSpPr>
        <p:spPr bwMode="white">
          <a:xfrm>
            <a:off x="740856" y="4027685"/>
            <a:ext cx="1790025" cy="29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FBB90A-2059-5004-5709-C5FA1BC4A01C}"/>
              </a:ext>
            </a:extLst>
          </p:cNvPr>
          <p:cNvSpPr/>
          <p:nvPr/>
        </p:nvSpPr>
        <p:spPr bwMode="white">
          <a:xfrm>
            <a:off x="693249" y="4609359"/>
            <a:ext cx="4694055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50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7EE6B-8758-1466-6CAB-47D1F060B2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29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0F337D-0313-17C1-D5E9-25980DB041B1}"/>
              </a:ext>
            </a:extLst>
          </p:cNvPr>
          <p:cNvSpPr/>
          <p:nvPr/>
        </p:nvSpPr>
        <p:spPr bwMode="white">
          <a:xfrm>
            <a:off x="1026498" y="2837170"/>
            <a:ext cx="2218488" cy="25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304DC9-6755-7585-3A9B-FB5D26AF3B79}"/>
              </a:ext>
            </a:extLst>
          </p:cNvPr>
          <p:cNvSpPr/>
          <p:nvPr/>
        </p:nvSpPr>
        <p:spPr bwMode="white">
          <a:xfrm>
            <a:off x="740856" y="3447903"/>
            <a:ext cx="1666246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7D5AC0-EBA2-08D2-2A95-0C29D0A549E1}"/>
              </a:ext>
            </a:extLst>
          </p:cNvPr>
          <p:cNvSpPr/>
          <p:nvPr/>
        </p:nvSpPr>
        <p:spPr bwMode="white">
          <a:xfrm>
            <a:off x="740856" y="4010923"/>
            <a:ext cx="1456775" cy="31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99BA83-5EE4-018C-0E66-D2E5322E101B}"/>
              </a:ext>
            </a:extLst>
          </p:cNvPr>
          <p:cNvSpPr/>
          <p:nvPr/>
        </p:nvSpPr>
        <p:spPr bwMode="white">
          <a:xfrm>
            <a:off x="693249" y="4612114"/>
            <a:ext cx="5370075" cy="31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1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685EE1-F6CC-4FB0-1C2C-E6E368E82B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59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885106-0F8F-3F34-50E6-02A4C65B7EF6}"/>
              </a:ext>
            </a:extLst>
          </p:cNvPr>
          <p:cNvSpPr/>
          <p:nvPr/>
        </p:nvSpPr>
        <p:spPr bwMode="white">
          <a:xfrm>
            <a:off x="5425390" y="2815156"/>
            <a:ext cx="3865692" cy="31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5E465B-45AE-514B-DEA5-539D2D68036F}"/>
              </a:ext>
            </a:extLst>
          </p:cNvPr>
          <p:cNvSpPr/>
          <p:nvPr/>
        </p:nvSpPr>
        <p:spPr bwMode="white">
          <a:xfrm>
            <a:off x="5406347" y="3415429"/>
            <a:ext cx="4379848" cy="31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D4678F-DE1B-8B78-9107-667B18D10DB2}"/>
              </a:ext>
            </a:extLst>
          </p:cNvPr>
          <p:cNvSpPr/>
          <p:nvPr/>
        </p:nvSpPr>
        <p:spPr bwMode="white">
          <a:xfrm>
            <a:off x="5415869" y="4053815"/>
            <a:ext cx="2656473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519B06-8322-F2CF-8E24-55608CC7132B}"/>
              </a:ext>
            </a:extLst>
          </p:cNvPr>
          <p:cNvSpPr/>
          <p:nvPr/>
        </p:nvSpPr>
        <p:spPr bwMode="white">
          <a:xfrm>
            <a:off x="6986901" y="4654088"/>
            <a:ext cx="914055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FDDDAE-15DA-EAB4-60B6-742E829705EB}"/>
              </a:ext>
            </a:extLst>
          </p:cNvPr>
          <p:cNvSpPr/>
          <p:nvPr/>
        </p:nvSpPr>
        <p:spPr bwMode="white">
          <a:xfrm>
            <a:off x="5415869" y="5235305"/>
            <a:ext cx="4189420" cy="31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9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A31811-BEE9-D73C-52B9-AEA90A7E3C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54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0B9F4A-7808-25BE-B238-E3E4920BC997}"/>
              </a:ext>
            </a:extLst>
          </p:cNvPr>
          <p:cNvSpPr/>
          <p:nvPr/>
        </p:nvSpPr>
        <p:spPr bwMode="white">
          <a:xfrm>
            <a:off x="1026498" y="2961157"/>
            <a:ext cx="2713602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287015-561B-FD32-C110-3F3D52590282}"/>
              </a:ext>
            </a:extLst>
          </p:cNvPr>
          <p:cNvSpPr/>
          <p:nvPr/>
        </p:nvSpPr>
        <p:spPr bwMode="white">
          <a:xfrm>
            <a:off x="740856" y="3562328"/>
            <a:ext cx="1323476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3139DF-A234-660D-38C5-87B004E8928D}"/>
              </a:ext>
            </a:extLst>
          </p:cNvPr>
          <p:cNvSpPr/>
          <p:nvPr/>
        </p:nvSpPr>
        <p:spPr bwMode="white">
          <a:xfrm>
            <a:off x="740856" y="4163500"/>
            <a:ext cx="1285390" cy="26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E24F6C-824C-3FC0-B9F2-0416ED2C846C}"/>
              </a:ext>
            </a:extLst>
          </p:cNvPr>
          <p:cNvSpPr/>
          <p:nvPr/>
        </p:nvSpPr>
        <p:spPr bwMode="white">
          <a:xfrm>
            <a:off x="693249" y="4736043"/>
            <a:ext cx="4855919" cy="32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37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623E4C-4EE5-FEC9-FD57-09F2AE8AFE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9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780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8C4537-89A0-5996-B4C4-6743F7AE24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672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A65B80A-8C04-F2CA-0712-7AD6198614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0" y="1348829"/>
            <a:ext cx="4824536" cy="39188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8D0689-9CBD-C91A-EE65-4CB49588D2D5}"/>
              </a:ext>
            </a:extLst>
          </p:cNvPr>
          <p:cNvSpPr/>
          <p:nvPr/>
        </p:nvSpPr>
        <p:spPr bwMode="white">
          <a:xfrm>
            <a:off x="1274055" y="1624772"/>
            <a:ext cx="501465" cy="286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61B62B-596F-80C0-E330-68E91FC19DCC}"/>
              </a:ext>
            </a:extLst>
          </p:cNvPr>
          <p:cNvSpPr/>
          <p:nvPr/>
        </p:nvSpPr>
        <p:spPr bwMode="white">
          <a:xfrm>
            <a:off x="5530125" y="1767819"/>
            <a:ext cx="333249" cy="6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09C286-792A-FAC1-B9BE-10892290E7FC}"/>
              </a:ext>
            </a:extLst>
          </p:cNvPr>
          <p:cNvSpPr/>
          <p:nvPr/>
        </p:nvSpPr>
        <p:spPr bwMode="white">
          <a:xfrm>
            <a:off x="2987909" y="2883587"/>
            <a:ext cx="218992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EBA3D1F-C298-03C0-06ED-CA24C0899CF3}"/>
              </a:ext>
            </a:extLst>
          </p:cNvPr>
          <p:cNvSpPr/>
          <p:nvPr/>
        </p:nvSpPr>
        <p:spPr bwMode="white">
          <a:xfrm>
            <a:off x="826549" y="4676446"/>
            <a:ext cx="1551989" cy="286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62A8CB0-4DD0-28A5-2D6E-E9E8BB571E44}"/>
              </a:ext>
            </a:extLst>
          </p:cNvPr>
          <p:cNvSpPr/>
          <p:nvPr/>
        </p:nvSpPr>
        <p:spPr bwMode="white">
          <a:xfrm>
            <a:off x="2730831" y="4666909"/>
            <a:ext cx="3656221" cy="32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8669D23-FDC7-BAC0-0853-E2310CC27F42}"/>
              </a:ext>
            </a:extLst>
          </p:cNvPr>
          <p:cNvSpPr/>
          <p:nvPr/>
        </p:nvSpPr>
        <p:spPr bwMode="white">
          <a:xfrm>
            <a:off x="826549" y="5267707"/>
            <a:ext cx="5773507" cy="32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91B481F-4E2B-7533-50F5-96A0809F9D81}"/>
              </a:ext>
            </a:extLst>
          </p:cNvPr>
          <p:cNvSpPr/>
          <p:nvPr/>
        </p:nvSpPr>
        <p:spPr bwMode="white">
          <a:xfrm>
            <a:off x="864634" y="5868505"/>
            <a:ext cx="4295262" cy="32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7AB9390-6587-614D-6433-532165FCE266}"/>
              </a:ext>
            </a:extLst>
          </p:cNvPr>
          <p:cNvSpPr/>
          <p:nvPr/>
        </p:nvSpPr>
        <p:spPr bwMode="white">
          <a:xfrm>
            <a:off x="6600057" y="5267707"/>
            <a:ext cx="4896544" cy="32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>
            <a:extLst>
              <a:ext uri="{FF2B5EF4-FFF2-40B4-BE49-F238E27FC236}">
                <a16:creationId xmlns:a16="http://schemas.microsoft.com/office/drawing/2014/main" id="{AB05187E-4122-441A-6AD5-40F6D0E05F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0" t="45684" r="4862" b="-1"/>
          <a:stretch/>
        </p:blipFill>
        <p:spPr>
          <a:xfrm>
            <a:off x="4860032" y="5694005"/>
            <a:ext cx="6839968" cy="101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2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8" grpId="0" animBg="1"/>
      <p:bldP spid="19" grpId="0" animBg="1"/>
      <p:bldP spid="20" grpId="0" animBg="1"/>
      <p:bldP spid="22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</Words>
  <Application>Microsoft Office PowerPoint</Application>
  <PresentationFormat>宽屏</PresentationFormat>
  <Paragraphs>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2024-11-16T15:25:05Z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