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3"/>
  </p:notesMasterIdLst>
  <p:handoutMasterIdLst>
    <p:handoutMasterId r:id="rId7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  <p:sldId id="386" r:id="rId65"/>
    <p:sldId id="387" r:id="rId66"/>
    <p:sldId id="388" r:id="rId67"/>
    <p:sldId id="389" r:id="rId68"/>
    <p:sldId id="390" r:id="rId69"/>
    <p:sldId id="391" r:id="rId70"/>
    <p:sldId id="392" r:id="rId71"/>
    <p:sldId id="393" r:id="rId72"/>
  </p:sldIdLst>
  <p:sldSz cx="12192000" cy="6858000"/>
  <p:notesSz cx="6858000" cy="9144000"/>
  <p:custDataLst>
    <p:tags r:id="rId7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handoutMaster" Target="handoutMasters/handoutMaster1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32856"/>
            <a:ext cx="11400000" cy="3266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348880"/>
            <a:ext cx="11323809" cy="30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6167" y="2420888"/>
            <a:ext cx="1132300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6167" y="3177027"/>
            <a:ext cx="1132300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6167" y="3959542"/>
            <a:ext cx="1132300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6167" y="4777225"/>
            <a:ext cx="1132300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34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2281" b="-904"/>
          <a:stretch/>
        </p:blipFill>
        <p:spPr>
          <a:xfrm>
            <a:off x="220993" y="1412776"/>
            <a:ext cx="11707655" cy="52565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509120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74659" y="4509120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03459" y="4509120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88298" y="4509120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40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190476" cy="45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46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04762" cy="21523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5257" y="3717032"/>
            <a:ext cx="7180952" cy="28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95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348880"/>
            <a:ext cx="11323809" cy="2809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328660"/>
            <a:ext cx="1108923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068960"/>
            <a:ext cx="1108923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1" y="3753642"/>
            <a:ext cx="11323809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1" y="4430650"/>
            <a:ext cx="11323809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807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333333" cy="51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5" y="1545253"/>
            <a:ext cx="1118931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7" y="2276872"/>
            <a:ext cx="1118931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7" y="3021659"/>
            <a:ext cx="1118931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7" y="3733836"/>
            <a:ext cx="1118931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7" y="4494685"/>
            <a:ext cx="1118931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7" y="5224446"/>
            <a:ext cx="1118931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367" y="5963000"/>
            <a:ext cx="1118931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725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23809" cy="50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717032"/>
            <a:ext cx="34563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4" y="4293096"/>
            <a:ext cx="1584176" cy="543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5013176"/>
            <a:ext cx="2304256" cy="543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415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285714" cy="4409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51036"/>
            <a:ext cx="345638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84141" y="1951036"/>
            <a:ext cx="345638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3429000"/>
            <a:ext cx="345638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64152" y="3441131"/>
            <a:ext cx="345638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12224" y="4960833"/>
            <a:ext cx="3024336" cy="4043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9456" y="5661248"/>
            <a:ext cx="3024336" cy="4043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879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752381" cy="5605436"/>
            <a:chOff x="263352" y="1268760"/>
            <a:chExt cx="11752381" cy="56054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52381" cy="507619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6219380"/>
              <a:ext cx="6192688" cy="6548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1120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1638095" cy="3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426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0000" cy="50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5877272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76190" cy="50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441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676190" cy="42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22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619047" cy="35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759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1590476" cy="34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14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628571" cy="34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60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84784"/>
            <a:ext cx="11780952" cy="4795112"/>
            <a:chOff x="191344" y="1268760"/>
            <a:chExt cx="11780952" cy="47951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1424" y="1268760"/>
              <a:ext cx="10914286" cy="64761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1844824"/>
              <a:ext cx="11780952" cy="42190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72570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628571" cy="42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723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533333" cy="35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390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1761905" cy="35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3573016"/>
            <a:ext cx="4392488" cy="439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848" y="4342344"/>
            <a:ext cx="6984776" cy="439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02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19047" cy="50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573016"/>
            <a:ext cx="10513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294768"/>
            <a:ext cx="10513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068491"/>
            <a:ext cx="10513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789461"/>
            <a:ext cx="10513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020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1209524" cy="35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07976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913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1295238" cy="36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744088"/>
            <a:ext cx="10657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482642"/>
            <a:ext cx="10657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9005" y="4255031"/>
            <a:ext cx="10657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9005" y="4972887"/>
            <a:ext cx="10657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753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988840"/>
            <a:ext cx="11714286" cy="4238540"/>
            <a:chOff x="335360" y="1340768"/>
            <a:chExt cx="11714286" cy="42385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714286" cy="657143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6789" y="1998356"/>
              <a:ext cx="11342857" cy="3580952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839416" y="3355320"/>
            <a:ext cx="110892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111459"/>
            <a:ext cx="110892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4834326"/>
            <a:ext cx="110892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416" y="5589240"/>
            <a:ext cx="110892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66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92896"/>
            <a:ext cx="11276190" cy="28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0536" y="2549278"/>
            <a:ext cx="11249005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944" y="3284984"/>
            <a:ext cx="11249005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6944" y="4014745"/>
            <a:ext cx="11249005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6944" y="4775541"/>
            <a:ext cx="11249005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885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6227"/>
            <a:ext cx="10301116" cy="5627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369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38095" cy="5095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3" y="1311665"/>
            <a:ext cx="1122207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027457"/>
            <a:ext cx="1122207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743249"/>
            <a:ext cx="1122207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516972"/>
            <a:ext cx="1122207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267150"/>
            <a:ext cx="1122207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4996911"/>
            <a:ext cx="1122207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5691504"/>
            <a:ext cx="1122207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557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342857" cy="36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5" y="1925891"/>
            <a:ext cx="11198842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7" y="2673752"/>
            <a:ext cx="11198842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7" y="3394721"/>
            <a:ext cx="11198842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7" y="4150860"/>
            <a:ext cx="11198842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7" y="4898204"/>
            <a:ext cx="11198842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829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916832"/>
            <a:ext cx="11619047" cy="4247619"/>
            <a:chOff x="263352" y="1268760"/>
            <a:chExt cx="11619047" cy="42476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19047" cy="350476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4773522"/>
              <a:ext cx="10638095" cy="74285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6290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676190" cy="44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09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688" y="1310736"/>
            <a:ext cx="10716856" cy="539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58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609524" cy="43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699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1323809" cy="35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331074"/>
            <a:ext cx="504056" cy="5299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0216" y="3408988"/>
            <a:ext cx="1152128" cy="5299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927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62894" cy="5521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8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556792"/>
            <a:ext cx="11638095" cy="4961905"/>
            <a:chOff x="263352" y="1628800"/>
            <a:chExt cx="11638095" cy="49619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628800"/>
              <a:ext cx="11638095" cy="361904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247848"/>
              <a:ext cx="11609524" cy="134285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8334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771428" cy="42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32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04762" cy="49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69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20888"/>
            <a:ext cx="11695238" cy="34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93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666667" cy="42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56490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988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60848"/>
            <a:ext cx="11038095" cy="27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610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708920"/>
            <a:ext cx="11666667" cy="21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221088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3912" y="4221088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72426" y="4221088"/>
            <a:ext cx="168401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32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556792"/>
            <a:ext cx="11786747" cy="4847955"/>
            <a:chOff x="191344" y="1340768"/>
            <a:chExt cx="11786747" cy="48479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685714" cy="129523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636342"/>
              <a:ext cx="11066667" cy="3552381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11424" y="3573016"/>
            <a:ext cx="11089232" cy="486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293984"/>
            <a:ext cx="11089232" cy="486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023745"/>
            <a:ext cx="11089232" cy="486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0216" y="5779882"/>
            <a:ext cx="11089232" cy="486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894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021194" cy="5403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658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1" y="1268760"/>
            <a:ext cx="10884793" cy="5589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780928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8128" y="3501008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001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85714" cy="44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699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0952" cy="50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122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733333" cy="42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56490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266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4304" y="1340768"/>
            <a:ext cx="11123809" cy="4809523"/>
            <a:chOff x="244304" y="1340768"/>
            <a:chExt cx="11123809" cy="480952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0809" y="1340768"/>
              <a:ext cx="11085714" cy="2028571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4304" y="3369339"/>
              <a:ext cx="11123809" cy="278095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343472" y="5589239"/>
            <a:ext cx="5904656" cy="5610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936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838095" cy="50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057532"/>
            <a:ext cx="849694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157113"/>
            <a:ext cx="1080120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871238"/>
            <a:ext cx="1080120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826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1723809" cy="36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7" y="3573016"/>
            <a:ext cx="10859714" cy="486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293096"/>
            <a:ext cx="10859714" cy="486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022858"/>
            <a:ext cx="10859714" cy="486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360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714286" cy="43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194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636912"/>
            <a:ext cx="11590476" cy="2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090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9361905" cy="35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393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060848"/>
            <a:ext cx="11666667" cy="27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71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132856"/>
            <a:ext cx="11809524" cy="34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242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988840"/>
            <a:ext cx="11834366" cy="3523809"/>
            <a:chOff x="191344" y="1412776"/>
            <a:chExt cx="11834366" cy="35238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412776"/>
              <a:ext cx="11742857" cy="59047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003252"/>
              <a:ext cx="11114286" cy="2933333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5439" y="3356992"/>
            <a:ext cx="1087876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39" y="4051584"/>
            <a:ext cx="10878762" cy="515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39" y="4829260"/>
            <a:ext cx="10878762" cy="515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822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132856"/>
            <a:ext cx="11695238" cy="34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696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76872"/>
            <a:ext cx="11009524" cy="28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306878"/>
            <a:ext cx="1100952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036639"/>
            <a:ext cx="1100952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757608"/>
            <a:ext cx="1100952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548917"/>
            <a:ext cx="1100952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730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636912"/>
            <a:ext cx="11200000" cy="28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614166"/>
            <a:ext cx="1144927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3335135"/>
            <a:ext cx="1144927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4082482"/>
            <a:ext cx="1144927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856205"/>
            <a:ext cx="1144927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84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809524" cy="49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55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0228571" cy="35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28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72816"/>
            <a:ext cx="10514286" cy="35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607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700808"/>
            <a:ext cx="10364070" cy="4133334"/>
            <a:chOff x="251663" y="1340768"/>
            <a:chExt cx="10364070" cy="41333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0352381" cy="61904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1663" y="1959816"/>
              <a:ext cx="7904762" cy="35142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2080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52381" cy="50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46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0622"/>
            <a:ext cx="11066667" cy="56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44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9760998" cy="5557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61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5194"/>
            <a:ext cx="10708322" cy="5552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166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1104762" cy="35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21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00808"/>
            <a:ext cx="11200000" cy="46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9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33333" cy="5409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1" y="1421568"/>
            <a:ext cx="1104530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204864"/>
            <a:ext cx="111612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035905"/>
            <a:ext cx="111612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3800835"/>
            <a:ext cx="111612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592142"/>
            <a:ext cx="111612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5357073"/>
            <a:ext cx="111612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368" y="6192342"/>
            <a:ext cx="111612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385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71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71</vt:i4>
      </vt:variant>
    </vt:vector>
  </HeadingPairs>
  <TitlesOfParts>
    <vt:vector size="7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2025-08-10T01:08:28Z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