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2"/>
  </p:notesMasterIdLst>
  <p:handoutMasterIdLst>
    <p:handoutMasterId r:id="rId6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  <p:sldId id="359" r:id="rId38"/>
    <p:sldId id="360" r:id="rId39"/>
    <p:sldId id="361" r:id="rId40"/>
    <p:sldId id="362" r:id="rId41"/>
    <p:sldId id="363" r:id="rId42"/>
    <p:sldId id="364" r:id="rId43"/>
    <p:sldId id="365" r:id="rId44"/>
    <p:sldId id="366" r:id="rId45"/>
    <p:sldId id="367" r:id="rId46"/>
    <p:sldId id="368" r:id="rId47"/>
    <p:sldId id="369" r:id="rId48"/>
    <p:sldId id="370" r:id="rId49"/>
    <p:sldId id="371" r:id="rId50"/>
    <p:sldId id="373" r:id="rId51"/>
    <p:sldId id="374" r:id="rId52"/>
    <p:sldId id="375" r:id="rId53"/>
    <p:sldId id="376" r:id="rId54"/>
    <p:sldId id="377" r:id="rId55"/>
    <p:sldId id="378" r:id="rId56"/>
    <p:sldId id="379" r:id="rId57"/>
    <p:sldId id="380" r:id="rId58"/>
    <p:sldId id="381" r:id="rId59"/>
    <p:sldId id="382" r:id="rId60"/>
    <p:sldId id="383" r:id="rId61"/>
  </p:sldIdLst>
  <p:sldSz cx="12192000" cy="6858000"/>
  <p:notesSz cx="6858000" cy="9144000"/>
  <p:custDataLst>
    <p:tags r:id="rId6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handoutMaster" Target="handoutMasters/handoutMaster1.xml"/><Relationship Id="rId68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ags" Target="tags/tag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/>
          <a:srcRect l="-2473" t="-2472" r="-2473" b="-2472"/>
          <a:stretch/>
        </p:blipFill>
        <p:spPr>
          <a:xfrm>
            <a:off x="-168696" y="1628800"/>
            <a:ext cx="12544425" cy="17621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9616" y="3789040"/>
            <a:ext cx="7086600" cy="962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2348880"/>
            <a:ext cx="11525250" cy="2200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2348880"/>
            <a:ext cx="9793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3196988"/>
            <a:ext cx="11161240" cy="5200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933056"/>
            <a:ext cx="11161240" cy="5200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3420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412776"/>
            <a:ext cx="11713541" cy="5305375"/>
            <a:chOff x="335360" y="1412776"/>
            <a:chExt cx="11713541" cy="530537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412776"/>
              <a:ext cx="11696700" cy="34956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714276" y="5013176"/>
              <a:ext cx="10334625" cy="17049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985044" y="3349373"/>
            <a:ext cx="9793088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85044" y="4984743"/>
            <a:ext cx="9871596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847528" y="5949280"/>
            <a:ext cx="9871596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5043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1753850" cy="4486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3645024"/>
            <a:ext cx="2310756" cy="5324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>
        <p:nvSpPr>
          <p:cNvPr id="4" name="矩形 3"/>
          <p:cNvSpPr/>
          <p:nvPr/>
        </p:nvSpPr>
        <p:spPr>
          <a:xfrm>
            <a:off x="6456040" y="4581128"/>
            <a:ext cx="4536504" cy="5324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8768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196752"/>
            <a:ext cx="11782425" cy="5553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4149080"/>
            <a:ext cx="10945216" cy="5324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5028062"/>
            <a:ext cx="10945216" cy="5857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5995215"/>
            <a:ext cx="10945216" cy="5857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9032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53850" cy="512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4120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62651"/>
            <a:ext cx="11706225" cy="547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5203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420888"/>
            <a:ext cx="11696700" cy="2676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2663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85875"/>
            <a:ext cx="11744325" cy="5572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1517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572875" cy="2686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238" y="4365104"/>
            <a:ext cx="5905500" cy="79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125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772816"/>
            <a:ext cx="11572875" cy="3724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04112" y="2780928"/>
            <a:ext cx="504056" cy="4320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9548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916832"/>
            <a:ext cx="11830050" cy="3400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916832"/>
            <a:ext cx="11020425" cy="468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7060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988840"/>
            <a:ext cx="11287125" cy="4229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4941168"/>
            <a:ext cx="993710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1237" y="5805264"/>
            <a:ext cx="993710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0420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47775"/>
            <a:ext cx="11582400" cy="5610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968208" y="2276872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3709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3068960"/>
            <a:ext cx="11106150" cy="1400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3183410"/>
            <a:ext cx="966599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6" y="3994056"/>
            <a:ext cx="1029714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7356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19200"/>
            <a:ext cx="11706225" cy="5638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576" y="3140968"/>
            <a:ext cx="943304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79576" y="5002249"/>
            <a:ext cx="9649072" cy="6970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19536" y="5935359"/>
            <a:ext cx="9649072" cy="6970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9409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2348880"/>
            <a:ext cx="11849100" cy="2581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5372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268760"/>
            <a:ext cx="11294057" cy="5582573"/>
            <a:chOff x="335360" y="1268760"/>
            <a:chExt cx="11294057" cy="558257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268760"/>
              <a:ext cx="11049000" cy="47148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42292" y="6013133"/>
              <a:ext cx="11287125" cy="8382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839416" y="1358352"/>
            <a:ext cx="10441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93131" y="2348880"/>
            <a:ext cx="1093345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93131" y="3324826"/>
            <a:ext cx="1093345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47118" y="4300772"/>
            <a:ext cx="1093345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47118" y="5303095"/>
            <a:ext cx="1093345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47118" y="6068026"/>
            <a:ext cx="1093345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8395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628800"/>
            <a:ext cx="11287125" cy="4695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1700808"/>
            <a:ext cx="11215117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2630366"/>
            <a:ext cx="11215117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571143"/>
            <a:ext cx="11215117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4573466"/>
            <a:ext cx="11215117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360" y="5514243"/>
            <a:ext cx="11215117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7815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348880"/>
            <a:ext cx="11744325" cy="2638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4221088"/>
            <a:ext cx="1022513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2430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49075" cy="448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8722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2492896"/>
            <a:ext cx="11553825" cy="2514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0617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2162175"/>
            <a:ext cx="11572875" cy="2533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7890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328" y="1556792"/>
            <a:ext cx="10791825" cy="468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1933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700808"/>
            <a:ext cx="11753850" cy="445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3599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700808"/>
            <a:ext cx="11725275" cy="3876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7154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916832"/>
            <a:ext cx="11706225" cy="3590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0020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34800" cy="1514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1419" y="3068960"/>
            <a:ext cx="11134725" cy="2600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032104" y="2199268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7630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700808"/>
            <a:ext cx="11125200" cy="453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5364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916832"/>
            <a:ext cx="11106150" cy="4124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4725144"/>
            <a:ext cx="9793088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6" y="5517232"/>
            <a:ext cx="9793088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6312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916832"/>
            <a:ext cx="11772900" cy="3733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15880" y="2924944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9791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276872"/>
            <a:ext cx="10601325" cy="2362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7" y="4027058"/>
            <a:ext cx="9017149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2907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628800"/>
            <a:ext cx="11696700" cy="442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6679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630025" cy="4562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84312" y="3481752"/>
            <a:ext cx="10117857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84312" y="4422527"/>
            <a:ext cx="10117857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75520" y="5363302"/>
            <a:ext cx="10117857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8156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2276872"/>
            <a:ext cx="11087100" cy="2647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3080481"/>
            <a:ext cx="9937104" cy="6970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4" y="4026025"/>
            <a:ext cx="9937104" cy="6970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5406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060848"/>
            <a:ext cx="11725275" cy="3629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1" y="3951281"/>
            <a:ext cx="11005195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0" y="4882121"/>
            <a:ext cx="11005195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04102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7689"/>
            <a:ext cx="11696700" cy="5562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4149080"/>
            <a:ext cx="1119264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5098647"/>
            <a:ext cx="1119264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6021839"/>
            <a:ext cx="1119264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3903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2492896"/>
            <a:ext cx="11210925" cy="2828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7" y="2492896"/>
            <a:ext cx="11138917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7" y="3477634"/>
            <a:ext cx="11138917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7" y="4399727"/>
            <a:ext cx="11138917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3628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556792"/>
            <a:ext cx="11763375" cy="4276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0867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708920"/>
            <a:ext cx="11696700" cy="2266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629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06225" cy="456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3495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2492896"/>
            <a:ext cx="11744325" cy="2714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9251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87175" cy="541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5479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060848"/>
            <a:ext cx="11668125" cy="3562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8534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700808"/>
            <a:ext cx="11972925" cy="3638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248128" y="4763294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58178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556792"/>
            <a:ext cx="11125200" cy="465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3184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340768"/>
            <a:ext cx="11229975" cy="5334000"/>
            <a:chOff x="263352" y="1268760"/>
            <a:chExt cx="11229975" cy="53340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1229975" cy="36671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63427" y="4935885"/>
              <a:ext cx="10629900" cy="16668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642780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3068960"/>
            <a:ext cx="11315700" cy="1457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3068960"/>
            <a:ext cx="10081120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2252" y="4005064"/>
            <a:ext cx="10081120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2641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677650" cy="4819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68008" y="2636912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5875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916832"/>
            <a:ext cx="11153775" cy="4314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3786212"/>
            <a:ext cx="9793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3245" y="4797152"/>
            <a:ext cx="11117898" cy="12961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2809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988840"/>
            <a:ext cx="11715750" cy="3714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3933056"/>
            <a:ext cx="9793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03512" y="4941168"/>
            <a:ext cx="9793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55368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2276872"/>
            <a:ext cx="11049000" cy="2733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3212976"/>
            <a:ext cx="100408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4293096"/>
            <a:ext cx="100408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9715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067354" cy="547504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4149080"/>
            <a:ext cx="10441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89546" y="5085184"/>
            <a:ext cx="10441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89546" y="6008377"/>
            <a:ext cx="10441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91834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72900" cy="5267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1073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772816"/>
            <a:ext cx="11715750" cy="3524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16080" y="2492896"/>
            <a:ext cx="952581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6554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636912"/>
            <a:ext cx="11677650" cy="2333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7289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94992" y="1700808"/>
            <a:ext cx="11058525" cy="1724025"/>
            <a:chOff x="263352" y="1340768"/>
            <a:chExt cx="11058525" cy="172402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340768"/>
              <a:ext cx="11058525" cy="8477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68201" y="2188493"/>
              <a:ext cx="9648825" cy="876300"/>
            </a:xfrm>
            <a:prstGeom prst="rect">
              <a:avLst/>
            </a:prstGeom>
          </p:spPr>
        </p:pic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3352" y="3645024"/>
            <a:ext cx="11420475" cy="2581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188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988840"/>
            <a:ext cx="11229975" cy="3552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4749577"/>
            <a:ext cx="7848872" cy="6956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995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297186" cy="528040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99656" y="2204864"/>
            <a:ext cx="6480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3253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</TotalTime>
  <Words>0</Words>
  <Application>Microsoft Office PowerPoint</Application>
  <PresentationFormat>宽屏</PresentationFormat>
  <Paragraphs>0</Paragraphs>
  <Slides>60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60</vt:i4>
      </vt:variant>
    </vt:vector>
  </HeadingPairs>
  <TitlesOfParts>
    <vt:vector size="6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2025-08-09T11:02:10Z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