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844824"/>
            <a:ext cx="70961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149080"/>
            <a:ext cx="638175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776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840598"/>
            <a:ext cx="8640960" cy="596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631906"/>
            <a:ext cx="8640960" cy="596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423885"/>
            <a:ext cx="8640960" cy="596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3348" y="3890417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11874"/>
            <a:ext cx="10798696" cy="589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519757"/>
            <a:ext cx="10798696" cy="589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443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583986"/>
            <a:ext cx="59766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56992"/>
            <a:ext cx="59766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161718"/>
            <a:ext cx="7920880" cy="61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03719"/>
            <a:ext cx="5904656" cy="579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7157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4916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54016"/>
            <a:ext cx="104916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77650" cy="5481845"/>
            <a:chOff x="191344" y="1340768"/>
            <a:chExt cx="11677650" cy="5481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7765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965363"/>
              <a:ext cx="8915400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025"/>
            <a:ext cx="11772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668125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99695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8680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59981"/>
            <a:ext cx="77048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967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82981"/>
            <a:ext cx="10441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65104"/>
            <a:ext cx="10441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966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70892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589240"/>
            <a:ext cx="1512168" cy="444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252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861048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1490" y="3861048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202"/>
            <a:ext cx="10404424" cy="55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712" y="3429000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712" y="4097215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712" y="4783015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7089" y="5469988"/>
            <a:ext cx="96490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8250" y="6155788"/>
            <a:ext cx="96490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490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92896"/>
            <a:ext cx="118014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6876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24944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4077072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4569441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5176111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09556" y="5792742"/>
            <a:ext cx="25310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95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19675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3068960"/>
            <a:ext cx="102971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01008"/>
            <a:ext cx="102971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0" y="5097118"/>
            <a:ext cx="48965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0" y="6222534"/>
            <a:ext cx="676875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74432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3505" y="1229349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6470576"/>
            <a:ext cx="5976664" cy="387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8300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81128"/>
            <a:ext cx="6408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586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789040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4300" y="4567368"/>
            <a:ext cx="2563987" cy="589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7729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89040"/>
            <a:ext cx="107647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75560"/>
            <a:ext cx="10801200" cy="681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6967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326147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2025-08-09T10:01:46Z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