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772816"/>
            <a:ext cx="7086600" cy="2200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4077072"/>
            <a:ext cx="7372350" cy="121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805112"/>
            <a:ext cx="11791950" cy="124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140968"/>
            <a:ext cx="112332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570551"/>
            <a:ext cx="112332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420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753850" cy="482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420888"/>
            <a:ext cx="11801475" cy="218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61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1172527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67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7348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534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64907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554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88840"/>
            <a:ext cx="11658600" cy="2867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4109605"/>
            <a:ext cx="3168352" cy="2513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49135" y="4109605"/>
            <a:ext cx="3168352" cy="2513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500319"/>
            <a:ext cx="3168352" cy="2513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88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16832"/>
            <a:ext cx="11696700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27687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797152"/>
            <a:ext cx="4032448" cy="304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95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7290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780928"/>
            <a:ext cx="1101722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212976"/>
            <a:ext cx="1101722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869160"/>
            <a:ext cx="1101722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282398"/>
            <a:ext cx="1101722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5704430"/>
            <a:ext cx="1101722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253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2025-08-09T09:00:55Z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