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45" r:id="rId3"/>
    <p:sldId id="460" r:id="rId4"/>
    <p:sldId id="461" r:id="rId5"/>
    <p:sldId id="462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428" y="3789040"/>
            <a:ext cx="3257143" cy="533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05" y="2276872"/>
            <a:ext cx="11676190" cy="9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2376619"/>
            <a:ext cx="11533333" cy="2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9" y="306896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4512" y="3068960"/>
            <a:ext cx="11234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0699" y="3045811"/>
            <a:ext cx="6535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7909" y="3045811"/>
            <a:ext cx="6535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7220" y="4018084"/>
            <a:ext cx="6535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8846" y="4018084"/>
            <a:ext cx="6535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40390" y="4018084"/>
            <a:ext cx="13878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588534"/>
            <a:ext cx="11828571" cy="45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5" y="2132856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5" y="2708920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6968" y="3861048"/>
            <a:ext cx="18887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7212" y="4470943"/>
            <a:ext cx="14684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7212" y="5616836"/>
            <a:ext cx="14684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780169"/>
            <a:ext cx="11857143" cy="44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1" y="2363013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4601" y="2363013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21634" y="2363013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396" y="2930173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2277" y="2930173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58647" y="3497334"/>
            <a:ext cx="11659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1740" y="4076068"/>
            <a:ext cx="10318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80722" y="4077072"/>
            <a:ext cx="132764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82748" y="4654803"/>
            <a:ext cx="10649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40753" y="5221962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83416" y="5221962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64976" y="5221962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684931"/>
            <a:ext cx="11857143" cy="4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76872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7516" y="2855606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5034" y="4024649"/>
            <a:ext cx="25071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1147" y="4024649"/>
            <a:ext cx="26493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3652" y="5726128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2025-08-08T07:30:28Z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