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99" y="3683113"/>
            <a:ext cx="4229100" cy="1171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4662" y="1412776"/>
            <a:ext cx="7191375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7824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1823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53390"/>
            <a:ext cx="1118235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6211" y="2996952"/>
            <a:ext cx="1118235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211" y="3876181"/>
            <a:ext cx="1118235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7729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6205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6967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51571" y="1340768"/>
            <a:ext cx="11661042" cy="5022365"/>
            <a:chOff x="351571" y="1340768"/>
            <a:chExt cx="11661042" cy="50223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1340768"/>
              <a:ext cx="10525125" cy="7524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1571" y="2076883"/>
              <a:ext cx="11658600" cy="4286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41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3284984"/>
            <a:ext cx="432048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6093296"/>
            <a:ext cx="1008112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8014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118300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259" b="12954"/>
          <a:stretch/>
        </p:blipFill>
        <p:spPr>
          <a:xfrm>
            <a:off x="263352" y="1340768"/>
            <a:ext cx="11593288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871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8435"/>
            <a:ext cx="10654356" cy="5557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844824"/>
            <a:ext cx="116871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12776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72514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4332" y="4725144"/>
            <a:ext cx="7360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844824"/>
            <a:ext cx="118586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89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490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700808"/>
            <a:ext cx="10801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564904"/>
            <a:ext cx="11017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461719"/>
            <a:ext cx="11017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364" y="4298429"/>
            <a:ext cx="1101722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364" y="5098529"/>
            <a:ext cx="1101722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93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0490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988840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876863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764886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688078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59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3212976"/>
            <a:ext cx="11073012" cy="55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3" y="4149080"/>
            <a:ext cx="11073012" cy="55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3" y="4984349"/>
            <a:ext cx="11073012" cy="55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3" y="5881164"/>
            <a:ext cx="11073012" cy="55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15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636912"/>
            <a:ext cx="1170622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02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0775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59" y="1772816"/>
            <a:ext cx="1107757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59" y="2625669"/>
            <a:ext cx="1107757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59" y="3543998"/>
            <a:ext cx="1107757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59" y="4440812"/>
            <a:ext cx="1107757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59" y="5276083"/>
            <a:ext cx="1107757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63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1164907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36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0871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866426"/>
            <a:ext cx="1087107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372" y="2708920"/>
            <a:ext cx="1087107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372" y="3596943"/>
            <a:ext cx="1087107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372" y="4493757"/>
            <a:ext cx="1087107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372" y="5416949"/>
            <a:ext cx="1087107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31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112014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023672"/>
            <a:ext cx="10873208" cy="57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911695"/>
            <a:ext cx="11017224" cy="57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834550"/>
            <a:ext cx="11017224" cy="57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722571"/>
            <a:ext cx="11017224" cy="57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79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77968"/>
            <a:ext cx="10189790" cy="5580032"/>
            <a:chOff x="263352" y="1277968"/>
            <a:chExt cx="10189790" cy="558003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77968"/>
              <a:ext cx="9845524" cy="62686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1844384"/>
              <a:ext cx="10189790" cy="501361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688288" y="1844384"/>
            <a:ext cx="432048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3952" y="4437112"/>
            <a:ext cx="864096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014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268760"/>
            <a:ext cx="432048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4869160"/>
            <a:ext cx="432048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4204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988840"/>
            <a:ext cx="11305256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669241"/>
            <a:ext cx="11305256" cy="449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399003"/>
            <a:ext cx="11305256" cy="449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119972"/>
            <a:ext cx="11305256" cy="449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823356"/>
            <a:ext cx="11305256" cy="449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772816"/>
            <a:ext cx="118681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6206"/>
            <a:ext cx="9420322" cy="55317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64361"/>
            <a:ext cx="9132290" cy="449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76872"/>
            <a:ext cx="9420322" cy="449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068179"/>
            <a:ext cx="9420322" cy="449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859487"/>
            <a:ext cx="9420322" cy="449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650795"/>
            <a:ext cx="9420322" cy="449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393261"/>
            <a:ext cx="9420322" cy="494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6219737"/>
            <a:ext cx="9420322" cy="494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2025-08-09T07:26:24Z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