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3"/>
  </p:notesMasterIdLst>
  <p:handoutMasterIdLst>
    <p:handoutMasterId r:id="rId7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  <p:sldId id="384" r:id="rId63"/>
    <p:sldId id="385" r:id="rId64"/>
    <p:sldId id="386" r:id="rId65"/>
    <p:sldId id="387" r:id="rId66"/>
    <p:sldId id="388" r:id="rId67"/>
    <p:sldId id="389" r:id="rId68"/>
    <p:sldId id="390" r:id="rId69"/>
    <p:sldId id="391" r:id="rId70"/>
    <p:sldId id="392" r:id="rId71"/>
    <p:sldId id="393" r:id="rId72"/>
  </p:sldIdLst>
  <p:sldSz cx="12192000" cy="6858000"/>
  <p:notesSz cx="6858000" cy="9144000"/>
  <p:custDataLst>
    <p:tags r:id="rId7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handoutMaster" Target="handoutMasters/handoutMaster1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420888"/>
            <a:ext cx="11447619" cy="2838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66667" cy="51238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5949280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413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1190476" cy="44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025680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65939" y="2025680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89231" y="2025680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800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666667" cy="4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66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844824"/>
            <a:ext cx="10380952" cy="39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66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564904"/>
            <a:ext cx="11390476" cy="2904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492896"/>
            <a:ext cx="11174452" cy="566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196280"/>
            <a:ext cx="11174452" cy="566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961211"/>
            <a:ext cx="11174452" cy="566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699656"/>
            <a:ext cx="11174452" cy="566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5298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04864"/>
            <a:ext cx="11314286" cy="36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284700"/>
            <a:ext cx="1108923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014462"/>
            <a:ext cx="1108923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796977"/>
            <a:ext cx="1108923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0900" y="4487338"/>
            <a:ext cx="11197707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0901" y="5238881"/>
            <a:ext cx="1108923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378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42857" cy="50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96600" y="3523584"/>
            <a:ext cx="504056" cy="4814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293096"/>
            <a:ext cx="28803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1904" y="4275512"/>
            <a:ext cx="33123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5733256"/>
            <a:ext cx="29523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11924" y="5733256"/>
            <a:ext cx="29523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717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219047" cy="4380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916832"/>
            <a:ext cx="1152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636912"/>
            <a:ext cx="20162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7848" y="3265995"/>
            <a:ext cx="3312368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52384" y="3265995"/>
            <a:ext cx="1872208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077072"/>
            <a:ext cx="15121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63552" y="4797152"/>
            <a:ext cx="3528392" cy="48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91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420888"/>
            <a:ext cx="10952381" cy="28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182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16832"/>
            <a:ext cx="11714286" cy="35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759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420888"/>
            <a:ext cx="11695238" cy="27904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685714" cy="42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242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2780928"/>
            <a:ext cx="11666667" cy="1942858"/>
            <a:chOff x="263352" y="1484784"/>
            <a:chExt cx="11666667" cy="19428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84784"/>
              <a:ext cx="11666667" cy="132381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2808594"/>
              <a:ext cx="8295238" cy="6190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1577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685714" cy="49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766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8430"/>
            <a:ext cx="11519910" cy="5604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041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657143" cy="43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7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88840"/>
            <a:ext cx="11752381" cy="41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93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19047" cy="50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390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723809" cy="5007406"/>
            <a:chOff x="263352" y="1340768"/>
            <a:chExt cx="11723809" cy="500740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723809" cy="132381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8597" y="2852936"/>
              <a:ext cx="11600000" cy="34952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77395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88840"/>
            <a:ext cx="11638095" cy="42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268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695238" cy="46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5067182"/>
            <a:ext cx="30243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3992" y="5719999"/>
            <a:ext cx="30243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481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r="-4" b="31964"/>
          <a:stretch/>
        </p:blipFill>
        <p:spPr>
          <a:xfrm>
            <a:off x="335360" y="1700808"/>
            <a:ext cx="11305256" cy="446449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0416" y="393305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3952" y="5445224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426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9990476" cy="32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35280" y="2538528"/>
            <a:ext cx="23042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3717032"/>
            <a:ext cx="38884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4365104"/>
            <a:ext cx="427727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636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733333" cy="43238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653136"/>
            <a:ext cx="103691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5445224"/>
            <a:ext cx="103691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68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1238095" cy="34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65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564904"/>
            <a:ext cx="10704762" cy="22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650478"/>
            <a:ext cx="10513168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1157" y="3383368"/>
            <a:ext cx="10513168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1157" y="4113129"/>
            <a:ext cx="10513168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531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0248"/>
            <a:ext cx="11393740" cy="56042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361766"/>
            <a:ext cx="10745668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082367"/>
            <a:ext cx="10745668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785752"/>
            <a:ext cx="10745668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550683"/>
            <a:ext cx="10745668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6245276"/>
            <a:ext cx="10745668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2332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800000" cy="43238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140968"/>
            <a:ext cx="110892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861048"/>
            <a:ext cx="110892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634771"/>
            <a:ext cx="110892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373216"/>
            <a:ext cx="110892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113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1676190" cy="34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03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3089"/>
            <a:ext cx="11529434" cy="5576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026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060848"/>
            <a:ext cx="11723809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1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752381" cy="42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692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171428" cy="447619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576" y="5445224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8128" y="5463480"/>
            <a:ext cx="936104" cy="4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823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0772"/>
            <a:ext cx="11491338" cy="5577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826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16832"/>
            <a:ext cx="11609524" cy="3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186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38095" cy="50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328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47619" cy="50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01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988840"/>
            <a:ext cx="11757722" cy="3487779"/>
            <a:chOff x="191344" y="1268760"/>
            <a:chExt cx="11757722" cy="34877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638095" cy="1266667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2708920"/>
              <a:ext cx="11685714" cy="204761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6679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657143" cy="43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049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57143" cy="50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399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752381" cy="5104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652718"/>
            <a:ext cx="107291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39" y="5373216"/>
            <a:ext cx="1103230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39" y="6102978"/>
            <a:ext cx="1103230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316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80952" cy="49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97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564904"/>
            <a:ext cx="11038095" cy="28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673334"/>
            <a:ext cx="108732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849" y="3429000"/>
            <a:ext cx="108732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849" y="4138959"/>
            <a:ext cx="1103761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849" y="4903891"/>
            <a:ext cx="1087320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266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25257" y="1455844"/>
            <a:ext cx="11228571" cy="4925084"/>
            <a:chOff x="225257" y="1455844"/>
            <a:chExt cx="11228571" cy="492508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5257" y="2780928"/>
              <a:ext cx="11228571" cy="36000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4304" y="1455844"/>
              <a:ext cx="11190476" cy="1314286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9768408" y="5157192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909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628800"/>
            <a:ext cx="11742857" cy="4980112"/>
            <a:chOff x="263352" y="1268760"/>
            <a:chExt cx="11742857" cy="49801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742857" cy="600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5592" y="1877443"/>
              <a:ext cx="11038095" cy="4371429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11423" y="3789040"/>
            <a:ext cx="1109226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3" y="4527593"/>
            <a:ext cx="1109226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3" y="5266147"/>
            <a:ext cx="1109226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3" y="6022284"/>
            <a:ext cx="1109226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124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095" y="2386143"/>
            <a:ext cx="11123809" cy="20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4094" y="2438894"/>
            <a:ext cx="11123809" cy="4667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4094" y="3203825"/>
            <a:ext cx="11123809" cy="4667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4094" y="3924795"/>
            <a:ext cx="11123809" cy="4667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113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19047" cy="49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144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647619" cy="43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804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685714" cy="437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42088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83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200000" cy="50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6063362"/>
            <a:ext cx="8352928" cy="5396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242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4892"/>
            <a:ext cx="11155688" cy="55461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708502"/>
            <a:ext cx="90730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845033"/>
            <a:ext cx="90730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6196831"/>
            <a:ext cx="993710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0580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16832"/>
            <a:ext cx="11685714" cy="43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601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701" b="31715"/>
          <a:stretch/>
        </p:blipFill>
        <p:spPr>
          <a:xfrm>
            <a:off x="263352" y="1412776"/>
            <a:ext cx="9145016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454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916832"/>
            <a:ext cx="11771428" cy="3463043"/>
            <a:chOff x="314473" y="1340768"/>
            <a:chExt cx="11771428" cy="34630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71254" r="-863"/>
            <a:stretch/>
          </p:blipFill>
          <p:spPr>
            <a:xfrm>
              <a:off x="335360" y="1340768"/>
              <a:ext cx="9289032" cy="209161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4473" y="3432382"/>
              <a:ext cx="11771428" cy="1371429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343472" y="4831356"/>
            <a:ext cx="475252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478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276872"/>
            <a:ext cx="11219047" cy="27333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56850" y="2304474"/>
            <a:ext cx="655173" cy="4044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81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060848"/>
            <a:ext cx="11761905" cy="34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827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04864"/>
            <a:ext cx="11228571" cy="29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232" y="2172590"/>
            <a:ext cx="10657184" cy="5819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924944"/>
            <a:ext cx="11017224" cy="5819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645024"/>
            <a:ext cx="11017224" cy="5819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365104"/>
            <a:ext cx="11017224" cy="5819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858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5224"/>
            <a:ext cx="10719004" cy="55925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53598"/>
            <a:ext cx="102869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1988840"/>
            <a:ext cx="108630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4" y="2692225"/>
            <a:ext cx="108630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344" y="3386818"/>
            <a:ext cx="108630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344" y="4110238"/>
            <a:ext cx="108630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1344" y="4699322"/>
            <a:ext cx="10863020" cy="529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1344" y="5411500"/>
            <a:ext cx="10863020" cy="529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91344" y="6088507"/>
            <a:ext cx="10863020" cy="529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852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31876" cy="5528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265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88840"/>
            <a:ext cx="10390476" cy="3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35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0980952" cy="3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717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276872"/>
            <a:ext cx="8485714" cy="28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11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085714" cy="35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94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66667" cy="50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195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7138"/>
            <a:ext cx="10865856" cy="5530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633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714286" cy="49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658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009524" cy="49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049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028571" cy="50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644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142857" cy="43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982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85714" cy="50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5085184"/>
            <a:ext cx="22322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9856" y="5085184"/>
            <a:ext cx="22322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877272"/>
            <a:ext cx="22322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88333" y="5877272"/>
            <a:ext cx="22322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399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71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71</vt:i4>
      </vt:variant>
    </vt:vector>
  </HeadingPairs>
  <TitlesOfParts>
    <vt:vector size="7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2025-08-10T01:43:40Z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