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412776"/>
            <a:ext cx="71437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651151"/>
            <a:ext cx="778192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665296" cy="2530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7304" cy="513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47292" cy="5206198"/>
            <a:chOff x="260385" y="1268760"/>
            <a:chExt cx="11747292" cy="52061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44325" cy="2324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0385" y="3617458"/>
              <a:ext cx="11715750" cy="285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252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252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96952"/>
            <a:ext cx="38164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4437112"/>
            <a:ext cx="1136523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4947065"/>
            <a:ext cx="1136523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85176" cy="55323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94116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2310" y="4941168"/>
            <a:ext cx="173220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5373216"/>
            <a:ext cx="41044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5805264"/>
            <a:ext cx="57606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6237094"/>
            <a:ext cx="46085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2025-08-09T08:23:47Z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