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46286" b="40734"/>
          <a:stretch/>
        </p:blipFill>
        <p:spPr>
          <a:xfrm>
            <a:off x="2982694" y="1412776"/>
            <a:ext cx="7289770" cy="23028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579" y="4221088"/>
            <a:ext cx="7200000" cy="12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19" y="1556792"/>
            <a:ext cx="11961905" cy="45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636912"/>
            <a:ext cx="792088" cy="600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57143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24944"/>
            <a:ext cx="8876190" cy="1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10" y="1340768"/>
            <a:ext cx="11876190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314286" cy="2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11449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26" y="3356992"/>
            <a:ext cx="11449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026" y="4245015"/>
            <a:ext cx="11449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800000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04762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16832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129" y="2852936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129" y="3789040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088" y="4664657"/>
            <a:ext cx="11017224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579"/>
            <a:ext cx="1185714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30304"/>
            <a:ext cx="11238095" cy="5397629"/>
            <a:chOff x="263352" y="1268760"/>
            <a:chExt cx="11238095" cy="5397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38095" cy="27619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30019" y="3933056"/>
              <a:ext cx="9771428" cy="273333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37077" y="1383692"/>
            <a:ext cx="56457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4117" y="2374420"/>
            <a:ext cx="66361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328498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4116" y="4038203"/>
            <a:ext cx="96604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4116" y="5005357"/>
            <a:ext cx="96604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4117" y="5946134"/>
            <a:ext cx="74282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524"/>
            <a:ext cx="11219047" cy="5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149080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085184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9920" y="6023184"/>
            <a:ext cx="8928992" cy="571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0556"/>
            <a:ext cx="11571428" cy="54476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410436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7971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117" b="15902"/>
          <a:stretch/>
        </p:blipFill>
        <p:spPr>
          <a:xfrm>
            <a:off x="191344" y="1455192"/>
            <a:ext cx="11881320" cy="528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10" y="1700808"/>
            <a:ext cx="11876190" cy="4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6190" cy="5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2857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1905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2857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22432" cy="547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276"/>
            <a:ext cx="10286126" cy="557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90476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80952" cy="3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14286" cy="4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40968"/>
            <a:ext cx="648072" cy="537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1905" cy="5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723809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828571" cy="2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476190" cy="3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62236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325" y="314096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325" y="411970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325" y="506927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51" y="2924944"/>
            <a:ext cx="11971428" cy="1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323809" cy="4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139" y="1772816"/>
            <a:ext cx="113360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139" y="2722385"/>
            <a:ext cx="113360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049" y="3676518"/>
            <a:ext cx="113360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659546"/>
            <a:ext cx="113360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617907"/>
            <a:ext cx="113360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09524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4178" cy="5432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10576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04864"/>
            <a:ext cx="10576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487" y="3140968"/>
            <a:ext cx="10576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487" y="4094209"/>
            <a:ext cx="10576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487" y="4982232"/>
            <a:ext cx="10576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487" y="5949386"/>
            <a:ext cx="10576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72816"/>
            <a:ext cx="11971428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71428" cy="4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184" y="1700808"/>
            <a:ext cx="11150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6912"/>
            <a:ext cx="11150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04066"/>
            <a:ext cx="11150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97597"/>
            <a:ext cx="11150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5399598"/>
            <a:ext cx="11150415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10342857" cy="1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84888"/>
            <a:ext cx="576064" cy="45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7338" y="3384888"/>
            <a:ext cx="1240949" cy="54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009524" cy="2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108655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87101"/>
            <a:ext cx="108655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69338"/>
            <a:ext cx="108655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047619" cy="4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16832"/>
            <a:ext cx="720080" cy="52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780928"/>
            <a:ext cx="720080" cy="38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066667" cy="2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504056" cy="38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80928"/>
            <a:ext cx="11542857" cy="2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06504"/>
            <a:ext cx="6712410" cy="571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047619" cy="2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00" y="378755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