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73" r:id="rId16"/>
    <p:sldId id="374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A"/>
    <a:srgbClr val="EC00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28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109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019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r="46286" b="40734"/>
          <a:stretch/>
        </p:blipFill>
        <p:spPr>
          <a:xfrm>
            <a:off x="2982694" y="1412776"/>
            <a:ext cx="7289770" cy="23028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80774" t="75944"/>
          <a:stretch/>
        </p:blipFill>
        <p:spPr>
          <a:xfrm>
            <a:off x="5231904" y="4365104"/>
            <a:ext cx="2609250" cy="934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278" b="49017"/>
          <a:stretch/>
        </p:blipFill>
        <p:spPr>
          <a:xfrm>
            <a:off x="191344" y="1916832"/>
            <a:ext cx="11449272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88840"/>
            <a:ext cx="9400000" cy="3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90476" cy="4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6792"/>
            <a:ext cx="106144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64904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73016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546" y="4581128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546" y="5592244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304762" cy="3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113047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356992"/>
            <a:ext cx="113047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293" y="4342846"/>
            <a:ext cx="113047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293" y="5274830"/>
            <a:ext cx="113047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06" b="24391"/>
          <a:stretch/>
        </p:blipFill>
        <p:spPr>
          <a:xfrm>
            <a:off x="201527" y="1844824"/>
            <a:ext cx="1202468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564904"/>
            <a:ext cx="11809312" cy="2555005"/>
            <a:chOff x="263352" y="1268760"/>
            <a:chExt cx="11809312" cy="2555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81781" r="1590"/>
            <a:stretch/>
          </p:blipFill>
          <p:spPr>
            <a:xfrm>
              <a:off x="263352" y="1268760"/>
              <a:ext cx="11809312" cy="85024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2032" y="2119003"/>
              <a:ext cx="11142857" cy="1704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512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171428" cy="42857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4293096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15719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4319808"/>
            <a:ext cx="1440160" cy="477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5181454"/>
            <a:ext cx="1440160" cy="477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47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6190" cy="53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91683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78092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3315" y="234888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14847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24392" y="2364015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24392" y="3234453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13315" y="4141927"/>
            <a:ext cx="2418789" cy="583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13315" y="4968404"/>
            <a:ext cx="2418789" cy="583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13315" y="5874011"/>
            <a:ext cx="2418789" cy="583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24392" y="414006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24392" y="4992915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624392" y="59249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180952" cy="21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42900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7704" y="299695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7704" y="387618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4028" y="3011197"/>
            <a:ext cx="1538316" cy="5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54028" y="3855258"/>
            <a:ext cx="1538316" cy="5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2404" y="3011197"/>
            <a:ext cx="1538316" cy="5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32404" y="3855259"/>
            <a:ext cx="1538316" cy="5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15143"/>
            <a:ext cx="11847619" cy="5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66667" cy="39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828571" cy="4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23809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278" b="13978"/>
          <a:stretch/>
        </p:blipFill>
        <p:spPr>
          <a:xfrm>
            <a:off x="263352" y="1268761"/>
            <a:ext cx="1173730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0229" y="1556792"/>
            <a:ext cx="11895238" cy="5152381"/>
            <a:chOff x="256924" y="1268760"/>
            <a:chExt cx="11895238" cy="51523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924" y="1268760"/>
              <a:ext cx="11895238" cy="64761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924" y="1916379"/>
              <a:ext cx="11800000" cy="4504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7775"/>
            <a:ext cx="11434620" cy="546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80952" cy="4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57" y="1359997"/>
            <a:ext cx="11857143" cy="5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86" y="1700808"/>
            <a:ext cx="11885714" cy="4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58112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9784" y="456588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589240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43" y="1628800"/>
            <a:ext cx="11942857" cy="36285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73016"/>
            <a:ext cx="11208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323" y="4509120"/>
            <a:ext cx="11208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20888"/>
            <a:ext cx="11295238" cy="2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862" y="2440368"/>
            <a:ext cx="11147730" cy="628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862" y="3416314"/>
            <a:ext cx="11147730" cy="628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862" y="4404060"/>
            <a:ext cx="11147730" cy="628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5203"/>
            <a:ext cx="11142857" cy="55714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206084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2210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4192" y="486916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885714" cy="2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47619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380952" cy="3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216" y="2000636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216" y="2976582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216" y="3926151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643" y="5002636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5" y="2276872"/>
            <a:ext cx="11876190" cy="2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542857" cy="3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345" y="3104128"/>
            <a:ext cx="112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345" y="4115244"/>
            <a:ext cx="112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345" y="5091635"/>
            <a:ext cx="112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9047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364" b="27318"/>
          <a:stretch/>
        </p:blipFill>
        <p:spPr>
          <a:xfrm>
            <a:off x="263352" y="1287008"/>
            <a:ext cx="11449272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10657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221088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05827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6146603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3389"/>
            <a:ext cx="11171428" cy="5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900" y="1299765"/>
            <a:ext cx="11139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900" y="2266919"/>
            <a:ext cx="11139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900" y="3207696"/>
            <a:ext cx="11139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900" y="4227604"/>
            <a:ext cx="11139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900" y="5168381"/>
            <a:ext cx="11139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787" y="6206202"/>
            <a:ext cx="11139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0457143" cy="20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68960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111137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61905" cy="42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2849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095238" cy="4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809524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86830" cy="551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238095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</Words>
  <Application>Microsoft Office PowerPoint</Application>
  <PresentationFormat>宽屏</PresentationFormat>
  <Paragraphs>1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2025-08-09T06:34:19Z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