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r="46286" b="40734"/>
          <a:stretch/>
        </p:blipFill>
        <p:spPr>
          <a:xfrm>
            <a:off x="2567608" y="1340768"/>
            <a:ext cx="7289770" cy="23028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15673"/>
            <a:ext cx="108108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806" y="1556792"/>
            <a:ext cx="111878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643" y="2658514"/>
            <a:ext cx="1118786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643" y="3731176"/>
            <a:ext cx="1118786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643" y="4821422"/>
            <a:ext cx="1118786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643" y="5832537"/>
            <a:ext cx="1118786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2204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969" y="3040912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969" y="4139950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969" y="5238988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340768"/>
            <a:ext cx="52117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492896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2525842"/>
            <a:ext cx="2520280" cy="543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680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6724" y="1595409"/>
            <a:ext cx="365122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8092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0930" y="2780928"/>
            <a:ext cx="23810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73016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6858"/>
            <a:ext cx="9746454" cy="560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1486"/>
            <a:ext cx="10266064" cy="55465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8392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28800"/>
            <a:ext cx="11782797" cy="3605758"/>
            <a:chOff x="263352" y="1268760"/>
            <a:chExt cx="11782797" cy="3605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140968"/>
              <a:ext cx="11134725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029474"/>
            <a:ext cx="6952654" cy="582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2109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810770"/>
            <a:ext cx="11233248" cy="68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924944"/>
            <a:ext cx="11233248" cy="68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997604"/>
            <a:ext cx="11233248" cy="68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5105436"/>
            <a:ext cx="11233248" cy="68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2025-08-09T07:10:06Z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