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6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89040"/>
            <a:ext cx="73056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0315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5" y="2348880"/>
            <a:ext cx="62831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77365"/>
            <a:ext cx="628312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185350"/>
            <a:ext cx="628312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192057"/>
            <a:ext cx="628312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3442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81724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88963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0163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10369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29000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87362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0966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101536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0182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924"/>
            <a:ext cx="10134698" cy="5568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49" y="2420888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149" y="3264778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149" y="4240725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149" y="5119956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149" y="6166241"/>
            <a:ext cx="99371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8395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8498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485"/>
            <a:ext cx="11499400" cy="559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1537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233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00010"/>
            <a:ext cx="11233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14238"/>
            <a:ext cx="1123324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991529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71337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94530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111061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26386"/>
            <a:ext cx="109621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02331"/>
            <a:ext cx="1096213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49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10873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20970"/>
            <a:ext cx="10873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536542"/>
            <a:ext cx="10873208" cy="554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639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811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776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2507" b="31273"/>
          <a:stretch/>
        </p:blipFill>
        <p:spPr>
          <a:xfrm>
            <a:off x="407368" y="2348880"/>
            <a:ext cx="11521280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342093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96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772816"/>
            <a:ext cx="11582400" cy="4393654"/>
            <a:chOff x="119336" y="1844824"/>
            <a:chExt cx="11582400" cy="4393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844824"/>
              <a:ext cx="1158240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4581128"/>
              <a:ext cx="11582400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6014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6109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87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823078" cy="5442594"/>
            <a:chOff x="263352" y="1340768"/>
            <a:chExt cx="11687175" cy="6162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871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114" y="3969668"/>
              <a:ext cx="11677650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4871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089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356992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45224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68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87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10945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90148"/>
            <a:ext cx="10945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549" y="5239657"/>
            <a:ext cx="10945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36095" cy="5411822"/>
            <a:chOff x="263352" y="1340768"/>
            <a:chExt cx="11136095" cy="5411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061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722" y="3075940"/>
              <a:ext cx="11134725" cy="3676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7852" y="1296634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247473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047574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988351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937918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0890" y="5910748"/>
            <a:ext cx="112907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6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8014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10873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89040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94648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443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205357"/>
            <a:ext cx="107362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07362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98649"/>
            <a:ext cx="107362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048218"/>
            <a:ext cx="1073621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9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800314"/>
            <a:ext cx="10441160" cy="636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97152"/>
            <a:ext cx="10729192" cy="636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685176"/>
            <a:ext cx="10729192" cy="636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08775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690" y="2433354"/>
            <a:ext cx="10821870" cy="563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690" y="3400508"/>
            <a:ext cx="10821870" cy="563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690" y="4420415"/>
            <a:ext cx="10821870" cy="563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47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061"/>
            <a:ext cx="118300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8006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58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061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682391"/>
            <a:ext cx="108341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36912"/>
            <a:ext cx="108341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39235"/>
            <a:ext cx="108341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80009"/>
            <a:ext cx="108341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529576"/>
            <a:ext cx="108341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7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8394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01234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141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57192"/>
            <a:ext cx="11089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42047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3204694"/>
            <a:ext cx="11420475" cy="173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00808"/>
            <a:ext cx="11391900" cy="4150593"/>
            <a:chOff x="335360" y="1340768"/>
            <a:chExt cx="11391900" cy="4150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91900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852936"/>
              <a:ext cx="8162925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7130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81248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4509120"/>
            <a:ext cx="71167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29762"/>
            <a:ext cx="71167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87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</Words>
  <Application>Microsoft Office PowerPoint</Application>
  <PresentationFormat>宽屏</PresentationFormat>
  <Paragraphs>1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2025-08-09T08:37:48Z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