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96" r:id="rId8"/>
    <p:sldId id="329" r:id="rId9"/>
    <p:sldId id="330" r:id="rId10"/>
    <p:sldId id="331" r:id="rId11"/>
    <p:sldId id="332" r:id="rId12"/>
    <p:sldId id="333" r:id="rId13"/>
    <p:sldId id="334" r:id="rId14"/>
    <p:sldId id="336" r:id="rId15"/>
    <p:sldId id="398" r:id="rId16"/>
    <p:sldId id="397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357" r:id="rId38"/>
    <p:sldId id="358" r:id="rId39"/>
    <p:sldId id="359" r:id="rId40"/>
    <p:sldId id="360" r:id="rId41"/>
    <p:sldId id="361" r:id="rId42"/>
    <p:sldId id="362" r:id="rId43"/>
    <p:sldId id="363" r:id="rId44"/>
    <p:sldId id="364" r:id="rId45"/>
    <p:sldId id="365" r:id="rId46"/>
    <p:sldId id="366" r:id="rId47"/>
    <p:sldId id="367" r:id="rId48"/>
    <p:sldId id="368" r:id="rId49"/>
    <p:sldId id="369" r:id="rId50"/>
    <p:sldId id="370" r:id="rId51"/>
    <p:sldId id="371" r:id="rId52"/>
    <p:sldId id="372" r:id="rId53"/>
    <p:sldId id="373" r:id="rId54"/>
    <p:sldId id="374" r:id="rId55"/>
    <p:sldId id="375" r:id="rId56"/>
    <p:sldId id="376" r:id="rId57"/>
    <p:sldId id="377" r:id="rId58"/>
    <p:sldId id="378" r:id="rId59"/>
    <p:sldId id="379" r:id="rId60"/>
    <p:sldId id="380" r:id="rId61"/>
    <p:sldId id="381" r:id="rId62"/>
    <p:sldId id="382" r:id="rId63"/>
    <p:sldId id="383" r:id="rId64"/>
    <p:sldId id="384" r:id="rId65"/>
    <p:sldId id="385" r:id="rId66"/>
    <p:sldId id="386" r:id="rId67"/>
    <p:sldId id="387" r:id="rId68"/>
    <p:sldId id="388" r:id="rId69"/>
    <p:sldId id="389" r:id="rId70"/>
    <p:sldId id="390" r:id="rId71"/>
    <p:sldId id="391" r:id="rId72"/>
    <p:sldId id="392" r:id="rId73"/>
    <p:sldId id="393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564904"/>
            <a:ext cx="11409524" cy="2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92896"/>
            <a:ext cx="11190476" cy="22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577326"/>
            <a:ext cx="576064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0598" y="4149080"/>
            <a:ext cx="10294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074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1093"/>
            <a:ext cx="11449272" cy="55669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49411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4097" y="49411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22559" y="49411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70005" y="49411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759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8219048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06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676190" cy="2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4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8380952" cy="4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76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11447619" cy="29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20888"/>
            <a:ext cx="11017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557" y="3140968"/>
            <a:ext cx="11017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836734"/>
            <a:ext cx="1123324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592872"/>
            <a:ext cx="1123324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71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95238" cy="4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077072"/>
            <a:ext cx="305427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79715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5347" y="5517232"/>
            <a:ext cx="18572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12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23809" cy="51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481184"/>
            <a:ext cx="18722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2204864"/>
            <a:ext cx="27363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3669867"/>
            <a:ext cx="27363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1346" y="3669867"/>
            <a:ext cx="27363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3081" y="5157192"/>
            <a:ext cx="30099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352" y="5160297"/>
            <a:ext cx="247710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2862" y="5949280"/>
            <a:ext cx="17106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53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99828" cy="533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48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723809" cy="3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17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76872"/>
            <a:ext cx="11685714" cy="36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412776"/>
            <a:ext cx="11683843" cy="5266666"/>
            <a:chOff x="263352" y="1268760"/>
            <a:chExt cx="11683843" cy="52666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66667" cy="2723809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328148" y="3992569"/>
              <a:ext cx="11619047" cy="2542857"/>
              <a:chOff x="328148" y="3992569"/>
              <a:chExt cx="11619047" cy="2542857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72876" y="3992569"/>
                <a:ext cx="10857143" cy="580952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8148" y="4573521"/>
                <a:ext cx="11619047" cy="196190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44443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9524" cy="4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46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61905" cy="4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91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676190" cy="4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348880"/>
            <a:ext cx="11914286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83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49766" cy="546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66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8571" cy="4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63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590476" cy="3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7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47" b="16932"/>
          <a:stretch/>
        </p:blipFill>
        <p:spPr>
          <a:xfrm>
            <a:off x="263352" y="2060848"/>
            <a:ext cx="11593288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08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685714" cy="2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52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238095" cy="44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770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32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809524" cy="43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12976"/>
            <a:ext cx="11089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60322"/>
            <a:ext cx="11089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681292"/>
            <a:ext cx="11089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419846"/>
            <a:ext cx="11089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64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257143" cy="44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336" y="1772816"/>
            <a:ext cx="1126927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336" y="2493785"/>
            <a:ext cx="1126927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336" y="3214754"/>
            <a:ext cx="1126927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321" y="4005064"/>
            <a:ext cx="1126927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8321" y="4717241"/>
            <a:ext cx="1126927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8321" y="5482171"/>
            <a:ext cx="1126927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892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0801200" cy="5517232"/>
            <a:chOff x="263352" y="1412776"/>
            <a:chExt cx="11657143" cy="6309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657143" cy="129523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636912"/>
              <a:ext cx="11285714" cy="508571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9376" y="3789040"/>
            <a:ext cx="103850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437112"/>
            <a:ext cx="10385036" cy="377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726" y="5030707"/>
            <a:ext cx="10397685" cy="43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6726" y="5646169"/>
            <a:ext cx="10397685" cy="43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6726" y="6288008"/>
            <a:ext cx="10397685" cy="43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82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90476" cy="43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33056"/>
            <a:ext cx="112144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697985"/>
            <a:ext cx="112144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445224"/>
            <a:ext cx="112144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44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2857" cy="50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51236"/>
            <a:ext cx="108732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509120"/>
            <a:ext cx="110892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551" y="5243413"/>
            <a:ext cx="110892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996" y="5949280"/>
            <a:ext cx="1108923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40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209524" cy="4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3752" y="1913232"/>
            <a:ext cx="111911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752" y="2651785"/>
            <a:ext cx="111911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752" y="3372754"/>
            <a:ext cx="111911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3752" y="4164062"/>
            <a:ext cx="111911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3752" y="4858654"/>
            <a:ext cx="111911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3752" y="5614083"/>
            <a:ext cx="1119113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39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761905" cy="4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63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91344" y="2132856"/>
            <a:ext cx="11790476" cy="3474526"/>
            <a:chOff x="191344" y="1340768"/>
            <a:chExt cx="11790476" cy="347452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90476" cy="207619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6106" y="3501008"/>
              <a:ext cx="11685714" cy="13142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316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761905" cy="3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77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638095" cy="4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59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7792" y="1337371"/>
            <a:ext cx="10774294" cy="5500377"/>
            <a:chOff x="237792" y="1337371"/>
            <a:chExt cx="10774294" cy="55003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37371"/>
              <a:ext cx="10748734" cy="346499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7792" y="4765330"/>
              <a:ext cx="10738052" cy="207241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071664" y="429309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60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28571" cy="4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54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2767095"/>
            <a:ext cx="11647619" cy="13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64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810112" cy="531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50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54115" cy="5481226"/>
            <a:chOff x="263352" y="1268760"/>
            <a:chExt cx="11754115" cy="54812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23809" cy="424761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3658" y="5445224"/>
              <a:ext cx="11723809" cy="13047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263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38095" cy="3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11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23809" cy="4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49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752381" cy="28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3789040"/>
            <a:ext cx="108162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18390"/>
            <a:ext cx="10816277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77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57" y="1844824"/>
            <a:ext cx="11857143" cy="43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56992"/>
            <a:ext cx="1087320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575" y="4077072"/>
            <a:ext cx="1087320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575" y="4824418"/>
            <a:ext cx="1087320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6575" y="5562972"/>
            <a:ext cx="1087320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93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828571" cy="50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153390"/>
            <a:ext cx="1110849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3883152"/>
            <a:ext cx="1110849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1" y="4653136"/>
            <a:ext cx="1110849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0" y="5423120"/>
            <a:ext cx="1110849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0" y="6126504"/>
            <a:ext cx="1110849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65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08920"/>
            <a:ext cx="11676190" cy="2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94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636912"/>
            <a:ext cx="11180952" cy="23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29309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4293096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92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36231" y="1340768"/>
            <a:ext cx="11779502" cy="5438225"/>
            <a:chOff x="236231" y="1340768"/>
            <a:chExt cx="11779502" cy="5438225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1340768"/>
              <a:ext cx="11752381" cy="2714286"/>
              <a:chOff x="263352" y="1340768"/>
              <a:chExt cx="11752381" cy="271428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39416" y="1340768"/>
                <a:ext cx="10838095" cy="590476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3352" y="1931244"/>
                <a:ext cx="11752381" cy="212381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6231" y="4036136"/>
              <a:ext cx="11685714" cy="27428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875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736"/>
            <a:ext cx="11358006" cy="556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42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2343285"/>
            <a:ext cx="11619047" cy="2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28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619047" cy="43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63691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78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038095" cy="35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013175"/>
            <a:ext cx="7200800" cy="528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29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564904"/>
            <a:ext cx="11666667" cy="28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1707" y="4004616"/>
            <a:ext cx="10730563" cy="492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797152"/>
            <a:ext cx="10730563" cy="492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9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212976"/>
            <a:ext cx="11647619" cy="13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987062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98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33333" cy="50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89040"/>
            <a:ext cx="105851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581128"/>
            <a:ext cx="108732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258135"/>
            <a:ext cx="108732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6014273"/>
            <a:ext cx="108732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87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15274" cy="538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419048" cy="3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82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41824" cy="12829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902" y="2471186"/>
            <a:ext cx="11013070" cy="43678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72514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30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132856"/>
            <a:ext cx="11885714" cy="3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91626"/>
            <a:ext cx="10801200" cy="485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42124"/>
            <a:ext cx="10945216" cy="587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965967"/>
            <a:ext cx="10945216" cy="587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19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564904"/>
            <a:ext cx="11885714" cy="2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86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129151" cy="5488560"/>
            <a:chOff x="335360" y="1268760"/>
            <a:chExt cx="11129151" cy="54885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85714" cy="423809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500177"/>
              <a:ext cx="11057143" cy="12571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197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09524" cy="51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556792"/>
            <a:ext cx="3384376" cy="546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4698" y="1686172"/>
            <a:ext cx="1050186" cy="4174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472" y="2377060"/>
            <a:ext cx="11331143" cy="505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675" y="3125320"/>
            <a:ext cx="11331143" cy="505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4675" y="3837497"/>
            <a:ext cx="11331143" cy="505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4675" y="4602428"/>
            <a:ext cx="11331143" cy="505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4675" y="5262974"/>
            <a:ext cx="11331143" cy="555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4675" y="6080658"/>
            <a:ext cx="10789877" cy="588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9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742"/>
            <a:ext cx="10000958" cy="5564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4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47619" cy="4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7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0942857" cy="4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41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2204864"/>
            <a:ext cx="11095238" cy="3400000"/>
            <a:chOff x="263352" y="1772816"/>
            <a:chExt cx="11095238" cy="3400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772816"/>
              <a:ext cx="11095238" cy="279047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563292"/>
              <a:ext cx="1019048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637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076190" cy="4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14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000000" cy="2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10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7792" y="1337371"/>
            <a:ext cx="10774294" cy="5500377"/>
            <a:chOff x="237792" y="1337371"/>
            <a:chExt cx="10774294" cy="55003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37371"/>
              <a:ext cx="10748734" cy="346499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7792" y="4765330"/>
              <a:ext cx="10738052" cy="207241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071664" y="4293096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50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0971428" cy="4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26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564904"/>
            <a:ext cx="10990476" cy="2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08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066667" cy="2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22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47619" cy="4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14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5238" cy="28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298490"/>
            <a:ext cx="7038095" cy="2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90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9047" cy="50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132856"/>
            <a:ext cx="35283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3670272"/>
            <a:ext cx="1008112" cy="334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80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2025-08-09T11:39:46Z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