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45" r:id="rId3"/>
    <p:sldId id="460" r:id="rId4"/>
    <p:sldId id="461" r:id="rId5"/>
    <p:sldId id="462" r:id="rId6"/>
    <p:sldId id="466" r:id="rId7"/>
    <p:sldId id="463" r:id="rId8"/>
    <p:sldId id="464" r:id="rId9"/>
    <p:sldId id="465" r:id="rId10"/>
    <p:sldId id="394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204864"/>
            <a:ext cx="11742857" cy="100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381" y="3952557"/>
            <a:ext cx="8695238" cy="6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462860"/>
            <a:ext cx="11866667" cy="4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909952"/>
            <a:ext cx="11828571" cy="3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700428"/>
            <a:ext cx="11847619" cy="3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2143285"/>
            <a:ext cx="11904762" cy="2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2119476"/>
            <a:ext cx="11857143" cy="2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550439"/>
            <a:ext cx="11866667" cy="45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66" y="6021288"/>
            <a:ext cx="3533333" cy="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433762"/>
            <a:ext cx="11761905" cy="3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1" y="1443285"/>
            <a:ext cx="11895238" cy="3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657571"/>
            <a:ext cx="11866667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2025-08-07T09:53:38Z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