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628800"/>
            <a:ext cx="7229475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996" y="4005064"/>
            <a:ext cx="7315200" cy="112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63532" cy="54176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919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61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484784"/>
            <a:ext cx="11831141" cy="4812108"/>
            <a:chOff x="189484" y="1484784"/>
            <a:chExt cx="11831141" cy="48121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484784"/>
              <a:ext cx="11734800" cy="3876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5517232"/>
              <a:ext cx="11325225" cy="4095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89484" y="5868267"/>
              <a:ext cx="7077075" cy="428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667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824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53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9670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270892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5229200"/>
            <a:ext cx="107605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646427"/>
            <a:ext cx="11408668" cy="11373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55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04864"/>
            <a:ext cx="11849100" cy="2486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5400" y="2564904"/>
            <a:ext cx="113772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092443"/>
            <a:ext cx="11377264" cy="408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4221088"/>
            <a:ext cx="9937104" cy="3789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8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183005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852936"/>
            <a:ext cx="1139800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320152"/>
            <a:ext cx="1139800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821315"/>
            <a:ext cx="1139800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313682"/>
            <a:ext cx="1139800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4806051"/>
            <a:ext cx="1139800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9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183005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852936"/>
            <a:ext cx="1132599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330616"/>
            <a:ext cx="1132599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805400"/>
            <a:ext cx="1132599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315352"/>
            <a:ext cx="1132599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4807723"/>
            <a:ext cx="1132599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318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2025-08-09T09:35:43Z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