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772816"/>
            <a:ext cx="7143750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149080"/>
            <a:ext cx="8296275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8014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747619"/>
            <a:ext cx="979308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749775"/>
            <a:ext cx="979308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1537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005570"/>
            <a:ext cx="993710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22300"/>
            <a:ext cx="1036915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106439"/>
            <a:ext cx="1036915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6250"/>
            <a:ext cx="10689032" cy="5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76872"/>
            <a:ext cx="98249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140968"/>
            <a:ext cx="9824936" cy="630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085184"/>
            <a:ext cx="9824936" cy="630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6043545"/>
            <a:ext cx="9824936" cy="630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0299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68960"/>
            <a:ext cx="1016585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044905"/>
            <a:ext cx="1016585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064813"/>
            <a:ext cx="1016585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8014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791095"/>
            <a:ext cx="381642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3440" y="3791095"/>
            <a:ext cx="240520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869160"/>
            <a:ext cx="165618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48880"/>
            <a:ext cx="110299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420888"/>
            <a:ext cx="460851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81982" y="2420888"/>
            <a:ext cx="216024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428961"/>
            <a:ext cx="266429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111347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4293096"/>
            <a:ext cx="38884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40" y="4300554"/>
            <a:ext cx="134163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22920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636912"/>
            <a:ext cx="11058525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3645024"/>
            <a:ext cx="32403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0496" y="3634009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653136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0013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4221088"/>
            <a:ext cx="45365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5229200"/>
            <a:ext cx="45365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32856"/>
            <a:ext cx="118967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09156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21297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28434" cy="54213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31584" y="4149080"/>
            <a:ext cx="76244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31584" y="5063480"/>
            <a:ext cx="17885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5977880"/>
            <a:ext cx="17885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8395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581128"/>
            <a:ext cx="10945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565867"/>
            <a:ext cx="10945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6014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26128" cy="54913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9938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04864"/>
            <a:ext cx="10009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048925"/>
            <a:ext cx="10009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998494"/>
            <a:ext cx="10009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965648"/>
            <a:ext cx="10009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880048"/>
            <a:ext cx="10009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8575"/>
            <a:ext cx="116490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40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844824"/>
            <a:ext cx="118110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37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39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6681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81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062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43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92896"/>
            <a:ext cx="117252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72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728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204864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2924944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3618384"/>
            <a:ext cx="33123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736" y="4338464"/>
            <a:ext cx="36004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1824" y="5090592"/>
            <a:ext cx="61926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5728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70892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89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08299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93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708920"/>
            <a:ext cx="109728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725144"/>
            <a:ext cx="66967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59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8300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509626"/>
            <a:ext cx="995784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3766" y="4509120"/>
            <a:ext cx="995784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03766" y="5449897"/>
            <a:ext cx="995784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15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852936"/>
            <a:ext cx="10953750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933056"/>
            <a:ext cx="89289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02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871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3" y="3645024"/>
            <a:ext cx="10585177" cy="5837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3" y="4603386"/>
            <a:ext cx="10585177" cy="5837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3" y="5579332"/>
            <a:ext cx="10585177" cy="5837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63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7062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36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585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647557"/>
            <a:ext cx="1080120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591605"/>
            <a:ext cx="1080120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018" y="3591099"/>
            <a:ext cx="1080120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018" y="4558251"/>
            <a:ext cx="1080120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018" y="5551779"/>
            <a:ext cx="1080120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31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79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90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76872"/>
            <a:ext cx="106680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242038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2996952"/>
            <a:ext cx="69127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36686" y="3747084"/>
            <a:ext cx="325140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8616" y="4465722"/>
            <a:ext cx="1169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160" y="1772816"/>
            <a:ext cx="119253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9289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678710"/>
            <a:ext cx="66967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98202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77281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5380425"/>
            <a:ext cx="87129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9187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192" y="4077072"/>
            <a:ext cx="11753850" cy="1990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134076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475137"/>
            <a:ext cx="9793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2024" y="407707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343850" cy="5338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2204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018559"/>
            <a:ext cx="77048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2025-08-09T08:22:21Z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