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844824"/>
            <a:ext cx="7096125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4036955"/>
            <a:ext cx="7248525" cy="120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763375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871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412776"/>
            <a:ext cx="11706225" cy="4815134"/>
            <a:chOff x="263352" y="1268760"/>
            <a:chExt cx="11706225" cy="48151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06225" cy="2609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9111" y="3883619"/>
              <a:ext cx="11591925" cy="2200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7538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3114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827" y="4383435"/>
            <a:ext cx="11782425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5157192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96600" y="5157192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9656" y="5589240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677" y="5589240"/>
            <a:ext cx="23042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564"/>
            <a:ext cx="10471284" cy="55446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772816"/>
            <a:ext cx="201622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2204864"/>
            <a:ext cx="77768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2569759"/>
            <a:ext cx="5040560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2144" y="4347049"/>
            <a:ext cx="30963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95972" y="4758331"/>
            <a:ext cx="779251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95972" y="5136400"/>
            <a:ext cx="779251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95972" y="5569055"/>
            <a:ext cx="779251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81835" y="5966542"/>
            <a:ext cx="779251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81835" y="6353402"/>
            <a:ext cx="5934445" cy="315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2025-08-09T10:04:03Z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