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700808"/>
            <a:ext cx="7229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77072"/>
            <a:ext cx="34290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11280576" cy="540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81128"/>
            <a:ext cx="11280576" cy="540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13112"/>
            <a:ext cx="11280576" cy="540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300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9436"/>
            <a:ext cx="10802888" cy="54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40" b="16523"/>
          <a:stretch/>
        </p:blipFill>
        <p:spPr>
          <a:xfrm>
            <a:off x="263352" y="1340768"/>
            <a:ext cx="1166529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4966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02" b="22017"/>
          <a:stretch/>
        </p:blipFill>
        <p:spPr>
          <a:xfrm>
            <a:off x="335360" y="1700808"/>
            <a:ext cx="11737304" cy="449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2420888"/>
            <a:ext cx="11896725" cy="3165687"/>
            <a:chOff x="191344" y="1340768"/>
            <a:chExt cx="11896725" cy="3165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9672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858755"/>
              <a:ext cx="98679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534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3574" cy="544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5538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7976" y="3905275"/>
            <a:ext cx="496855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971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633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149080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13086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299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6084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92494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6498" y="458112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1" y="2060848"/>
            <a:ext cx="11811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24208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03439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2776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452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0871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51666"/>
            <a:ext cx="11015092" cy="485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7529"/>
            <a:ext cx="11015092" cy="587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94345"/>
            <a:ext cx="11015092" cy="587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909" y="4791161"/>
            <a:ext cx="11015092" cy="587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62"/>
            <a:ext cx="11048304" cy="5627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10513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3016"/>
            <a:ext cx="10400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37112"/>
            <a:ext cx="10400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72381"/>
            <a:ext cx="10400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4102" y="6107650"/>
            <a:ext cx="10400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729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106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58842"/>
            <a:ext cx="11017224" cy="52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823" y="3140968"/>
            <a:ext cx="11017224" cy="52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823" y="3985030"/>
            <a:ext cx="11017224" cy="52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823" y="4837884"/>
            <a:ext cx="11017224" cy="52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182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666" y="2302802"/>
            <a:ext cx="11054925" cy="52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00" y="3169287"/>
            <a:ext cx="11054925" cy="574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003" y="4010082"/>
            <a:ext cx="11054925" cy="574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003" y="4888144"/>
            <a:ext cx="11054925" cy="574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1506" cy="542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340039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219270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133670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95316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856962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727400"/>
            <a:ext cx="1080554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925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01679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63325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24972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15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505917"/>
            <a:ext cx="1080120" cy="49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120352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8404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87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8882" y="17008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684168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7348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64168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37922"/>
            <a:ext cx="62646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12076"/>
            <a:ext cx="113027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36329"/>
            <a:ext cx="113027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95752"/>
            <a:ext cx="113027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1440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3252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80928"/>
            <a:ext cx="10873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690" y="3691829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82" y="4640896"/>
            <a:ext cx="10873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15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68116"/>
            <a:ext cx="10945216" cy="652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47347"/>
            <a:ext cx="10945216" cy="652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70539"/>
            <a:ext cx="10945216" cy="652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