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6" r:id="rId6"/>
    <p:sldId id="462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8381" y="4019223"/>
            <a:ext cx="2495238" cy="561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05" y="2276872"/>
            <a:ext cx="11676190" cy="9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476" y="2638524"/>
            <a:ext cx="8619048" cy="15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3" y="3155101"/>
            <a:ext cx="57606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7206" y="3155101"/>
            <a:ext cx="57606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9378" y="3687537"/>
            <a:ext cx="57606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2594" y="3687537"/>
            <a:ext cx="57606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05080" y="3687537"/>
            <a:ext cx="57606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857" y="1352809"/>
            <a:ext cx="9914286" cy="41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772816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6253" y="2328401"/>
            <a:ext cx="1388963" cy="380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6075" y="2328401"/>
            <a:ext cx="1388963" cy="380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2485" y="2849262"/>
            <a:ext cx="3021667" cy="380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7113" y="3358548"/>
            <a:ext cx="1388963" cy="380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32520" y="3358548"/>
            <a:ext cx="1388963" cy="380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88379" y="3856260"/>
            <a:ext cx="1388963" cy="380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31579" y="3856260"/>
            <a:ext cx="1388963" cy="380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9402" y="4400270"/>
            <a:ext cx="2586838" cy="380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80376" y="4400270"/>
            <a:ext cx="1189290" cy="380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16510" y="4897982"/>
            <a:ext cx="1388963" cy="380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2405190"/>
            <a:ext cx="11819047" cy="20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924944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7565" y="2924944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3055" y="2924944"/>
            <a:ext cx="9954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9577" y="3411080"/>
            <a:ext cx="9954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0939" y="3933056"/>
            <a:ext cx="9954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590905"/>
            <a:ext cx="11885714" cy="3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5487" y="2630570"/>
            <a:ext cx="22265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6641" y="2630570"/>
            <a:ext cx="23097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7310" y="3151432"/>
            <a:ext cx="11115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531" y="3683866"/>
            <a:ext cx="13090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4951" y="3683866"/>
            <a:ext cx="24029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4935" y="4679288"/>
            <a:ext cx="24029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89629" y="4679288"/>
            <a:ext cx="24029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95" y="1531391"/>
            <a:ext cx="11923809" cy="45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113625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74190"/>
            <a:ext cx="114345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88647"/>
            <a:ext cx="115065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597933"/>
            <a:ext cx="115065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118794"/>
            <a:ext cx="115065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639655"/>
            <a:ext cx="115065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2025-08-07T10:53:28Z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