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99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476190" cy="36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193"/>
            <a:ext cx="9956194" cy="555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8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4494"/>
            <a:ext cx="11106910" cy="5503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687340"/>
            <a:ext cx="5040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517232"/>
            <a:ext cx="5040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5517232"/>
            <a:ext cx="5040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5517232"/>
            <a:ext cx="5040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37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6295238" cy="3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1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7143" cy="5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5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409524" cy="4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16832"/>
            <a:ext cx="11017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780928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17657"/>
            <a:ext cx="11233248" cy="602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28888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4147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4286" cy="52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5025598"/>
            <a:ext cx="37444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949280"/>
            <a:ext cx="37444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3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285714" cy="4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805771"/>
            <a:ext cx="34563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653136"/>
            <a:ext cx="25202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5517232"/>
            <a:ext cx="2664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209524" cy="3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422476" y="2132856"/>
            <a:ext cx="33134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351584" y="3933056"/>
            <a:ext cx="25934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6352084" y="3933056"/>
            <a:ext cx="25934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756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359" b="52547"/>
          <a:stretch/>
        </p:blipFill>
        <p:spPr>
          <a:xfrm>
            <a:off x="263352" y="2276872"/>
            <a:ext cx="11737304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00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600000" cy="3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9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52381" cy="421904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988840"/>
            <a:ext cx="11600000" cy="3909260"/>
            <a:chOff x="386455" y="1490263"/>
            <a:chExt cx="11600000" cy="39092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7" y="1490263"/>
              <a:ext cx="10838095" cy="5904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455" y="2132856"/>
              <a:ext cx="11600000" cy="32666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732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733333" cy="4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0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47619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1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11771428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6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9524" cy="5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02148" cy="5387329"/>
            <a:chOff x="335360" y="1268760"/>
            <a:chExt cx="11002148" cy="53873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02148" cy="48056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049473"/>
              <a:ext cx="8492604" cy="606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616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7619" cy="5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6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552381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384"/>
            <a:ext cx="10128164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581128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725652"/>
            <a:ext cx="2736304" cy="495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581128"/>
            <a:ext cx="2736304" cy="396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6093296"/>
            <a:ext cx="3456384" cy="396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9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315"/>
            <a:ext cx="11056672" cy="5537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509120"/>
            <a:ext cx="9937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070" y="5373216"/>
            <a:ext cx="9937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2070" y="6201925"/>
            <a:ext cx="9937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84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" b="39142"/>
          <a:stretch/>
        </p:blipFill>
        <p:spPr>
          <a:xfrm>
            <a:off x="191344" y="1700808"/>
            <a:ext cx="11305256" cy="4248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4371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2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28800"/>
            <a:ext cx="11723809" cy="4823883"/>
            <a:chOff x="263352" y="1340768"/>
            <a:chExt cx="11723809" cy="48238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23809" cy="22857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291" y="3717032"/>
              <a:ext cx="11304762" cy="244761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376" y="4039268"/>
            <a:ext cx="11233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918498"/>
            <a:ext cx="11233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841690"/>
            <a:ext cx="11233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78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95238" cy="41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409" y="3717032"/>
            <a:ext cx="110471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722325"/>
            <a:ext cx="11156167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5575179"/>
            <a:ext cx="11156167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8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987"/>
            <a:ext cx="11097386" cy="558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3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1905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0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9888" cy="552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276872"/>
            <a:ext cx="11704762" cy="2876191"/>
            <a:chOff x="335360" y="1268760"/>
            <a:chExt cx="11704762" cy="28761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04762" cy="5619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221" y="1830665"/>
              <a:ext cx="11628571" cy="2314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402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403" b="34498"/>
          <a:stretch/>
        </p:blipFill>
        <p:spPr>
          <a:xfrm>
            <a:off x="263352" y="1556792"/>
            <a:ext cx="11809311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52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852936"/>
            <a:ext cx="11647619" cy="2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2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771428" cy="3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21795"/>
            <a:ext cx="107291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10734"/>
            <a:ext cx="10945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99673"/>
            <a:ext cx="10945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42857" cy="3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30552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71329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2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11171428" cy="2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64904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6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3809" cy="5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88558"/>
            <a:ext cx="10873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646" y="4077072"/>
            <a:ext cx="10873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41168"/>
            <a:ext cx="109854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855568"/>
            <a:ext cx="109854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33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72816"/>
            <a:ext cx="11114286" cy="4063137"/>
            <a:chOff x="263352" y="1556792"/>
            <a:chExt cx="11114286" cy="4063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556792"/>
              <a:ext cx="11114286" cy="24190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400" y="4077072"/>
              <a:ext cx="11076190" cy="154285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376" y="1789956"/>
            <a:ext cx="10873208" cy="48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690" y="2636912"/>
            <a:ext cx="10873208" cy="48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690" y="3542520"/>
            <a:ext cx="10873208" cy="48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690" y="4289866"/>
            <a:ext cx="10873208" cy="48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690" y="5239435"/>
            <a:ext cx="10873208" cy="48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4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70" b="36734"/>
          <a:stretch/>
        </p:blipFill>
        <p:spPr>
          <a:xfrm>
            <a:off x="263352" y="1700808"/>
            <a:ext cx="1166529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2" t="65558" r="-70"/>
          <a:stretch/>
        </p:blipFill>
        <p:spPr>
          <a:xfrm>
            <a:off x="263352" y="2420888"/>
            <a:ext cx="11665296" cy="239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5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340768"/>
            <a:ext cx="10606701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7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533333" cy="3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6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9047" cy="50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208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02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00808"/>
            <a:ext cx="11047619" cy="4717509"/>
            <a:chOff x="263352" y="1412776"/>
            <a:chExt cx="11047619" cy="4717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038095" cy="14761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96952"/>
              <a:ext cx="11047619" cy="313333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6058277"/>
            <a:ext cx="69127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5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657143" cy="2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81128"/>
            <a:ext cx="87849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71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23809" cy="4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929456"/>
            <a:ext cx="1085971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97152"/>
            <a:ext cx="1085971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676382"/>
            <a:ext cx="1085971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34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304762" cy="2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36510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436510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5714" cy="5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49080"/>
            <a:ext cx="10801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85184"/>
            <a:ext cx="10945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946830"/>
            <a:ext cx="10945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24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123809" cy="3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866" y="2276872"/>
            <a:ext cx="11098295" cy="54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866" y="3212976"/>
            <a:ext cx="11098295" cy="54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149080"/>
            <a:ext cx="11098295" cy="54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993142"/>
            <a:ext cx="11098295" cy="54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8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77548" cy="539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9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0609524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0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14286" cy="4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87042"/>
            <a:ext cx="11017224" cy="46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81128"/>
            <a:ext cx="11017224" cy="46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927" y="5517232"/>
            <a:ext cx="11017224" cy="46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8095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9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923809" cy="3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5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200000" cy="4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57064"/>
            <a:ext cx="11233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748" y="2780928"/>
            <a:ext cx="11233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748" y="3651366"/>
            <a:ext cx="11233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932" y="4581128"/>
            <a:ext cx="11233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932" y="5460359"/>
            <a:ext cx="11233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0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00000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4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057143" cy="4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3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08" y="1196752"/>
            <a:ext cx="11257143" cy="1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4" b="39142"/>
          <a:stretch/>
        </p:blipFill>
        <p:spPr>
          <a:xfrm>
            <a:off x="263352" y="2609528"/>
            <a:ext cx="11305256" cy="4248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53012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11066667" cy="2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7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866667" cy="5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9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616"/>
            <a:ext cx="10342940" cy="562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085714" cy="3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0961905" cy="3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856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0952381" cy="2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657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0980952" cy="4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0841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0933333" cy="3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62099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1038095" cy="3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38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219047" cy="4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51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11171428" cy="2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92506"/>
            <a:ext cx="504056" cy="476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03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019047" cy="3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67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94"/>
            <a:ext cx="11059290" cy="56197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715708"/>
            <a:ext cx="3096344" cy="505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581128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423622"/>
            <a:ext cx="158417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6309320"/>
            <a:ext cx="1368152" cy="412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3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190476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45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2025-08-09T11:27:18Z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