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556792"/>
            <a:ext cx="7143750" cy="2238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861048"/>
            <a:ext cx="10658475" cy="122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490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42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191875" cy="4191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91744" y="3544280"/>
            <a:ext cx="25202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9656" y="4581128"/>
            <a:ext cx="25202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043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106150" cy="3105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3217379"/>
            <a:ext cx="15121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1744" y="2204864"/>
            <a:ext cx="25922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1664" y="3217379"/>
            <a:ext cx="33123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71664" y="4210909"/>
            <a:ext cx="33123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768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39500" cy="544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92144" y="1700808"/>
            <a:ext cx="38884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0056" y="2745760"/>
            <a:ext cx="46805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00056" y="3783252"/>
            <a:ext cx="46805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00056" y="4767990"/>
            <a:ext cx="46805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00056" y="5787898"/>
            <a:ext cx="46805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032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11000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429000"/>
            <a:ext cx="11106150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12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56428"/>
            <a:ext cx="10621216" cy="55015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780928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203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118235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636912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9936" y="4221088"/>
            <a:ext cx="57606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1864" y="5181941"/>
            <a:ext cx="57606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663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3955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51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3974"/>
            <a:ext cx="9896872" cy="5588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2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17282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889" y="1484784"/>
            <a:ext cx="112022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3889" y="2557444"/>
            <a:ext cx="112022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3889" y="3718029"/>
            <a:ext cx="112022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3889" y="4790690"/>
            <a:ext cx="112022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3889" y="5854559"/>
            <a:ext cx="112022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548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24129"/>
            <a:ext cx="10535046" cy="56324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204864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04864"/>
            <a:ext cx="11106150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276872"/>
            <a:ext cx="110172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823" y="3356992"/>
            <a:ext cx="110172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823" y="4438446"/>
            <a:ext cx="110172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060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88840"/>
            <a:ext cx="11706225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42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91875" cy="5238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3" y="1389949"/>
            <a:ext cx="11047859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3" y="2436234"/>
            <a:ext cx="11047859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3" y="3561649"/>
            <a:ext cx="11047859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3" y="4669480"/>
            <a:ext cx="11047859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383" y="5750934"/>
            <a:ext cx="11047859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70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79178"/>
            <a:ext cx="10655124" cy="5578822"/>
            <a:chOff x="335360" y="1340768"/>
            <a:chExt cx="11235308" cy="60864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163300" cy="838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2178968"/>
              <a:ext cx="11163300" cy="52482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02668" y="1340768"/>
            <a:ext cx="1061952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2668" y="1991398"/>
            <a:ext cx="1061952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2668" y="3081644"/>
            <a:ext cx="1061952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2668" y="4040005"/>
            <a:ext cx="1061952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2668" y="5121458"/>
            <a:ext cx="1061952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2668" y="6132573"/>
            <a:ext cx="1061952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356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16832"/>
            <a:ext cx="1185862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40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7" y="1124744"/>
            <a:ext cx="7355103" cy="561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37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268760"/>
            <a:ext cx="6107318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39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72816"/>
            <a:ext cx="1122045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81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9662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7" y="1431533"/>
            <a:ext cx="11024617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7" y="2521779"/>
            <a:ext cx="11024617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2160" y="3655985"/>
            <a:ext cx="11024617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2160" y="4763814"/>
            <a:ext cx="11024617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2160" y="5933191"/>
            <a:ext cx="11024617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430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02042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61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086802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67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132856"/>
            <a:ext cx="1096327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534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3955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636912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55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204864"/>
            <a:ext cx="1111567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8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060848"/>
            <a:ext cx="11172825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9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2204864"/>
            <a:ext cx="11115675" cy="3662908"/>
            <a:chOff x="335360" y="1628800"/>
            <a:chExt cx="11115675" cy="36629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628800"/>
              <a:ext cx="11115675" cy="1771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75788" y="3501008"/>
              <a:ext cx="10372725" cy="1790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93253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2025-08-09T08:28:44Z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