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700808"/>
            <a:ext cx="7086600" cy="2200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6189" y="4005064"/>
            <a:ext cx="6905625" cy="115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916832"/>
            <a:ext cx="1169670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42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3025"/>
            <a:ext cx="1056322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276872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043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060848"/>
            <a:ext cx="109156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5085184"/>
            <a:ext cx="34563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768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0204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03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556792"/>
            <a:ext cx="10165396" cy="4546356"/>
            <a:chOff x="232556" y="1340768"/>
            <a:chExt cx="10165396" cy="45463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0134600" cy="37719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2556" y="5077499"/>
              <a:ext cx="6972300" cy="809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2412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204864"/>
            <a:ext cx="103536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4231053"/>
            <a:ext cx="1044116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5212445"/>
            <a:ext cx="1044116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203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865096" cy="55450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348880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663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564904"/>
            <a:ext cx="11353800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51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96752"/>
            <a:ext cx="9505058" cy="5517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2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32726" cy="545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54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3849"/>
            <a:ext cx="1135380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636912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6329128"/>
            <a:ext cx="72728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76337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7456" y="3553760"/>
            <a:ext cx="11043295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498981"/>
            <a:ext cx="11043295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499648"/>
            <a:ext cx="11043295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060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89672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3" y="2603068"/>
            <a:ext cx="11176645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3" y="3559124"/>
            <a:ext cx="11176645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595682"/>
            <a:ext cx="11176645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536458"/>
            <a:ext cx="11176645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420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73480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420888"/>
            <a:ext cx="69822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186600"/>
            <a:ext cx="69822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7888" y="3927550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94648" y="4640783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94648" y="5458469"/>
            <a:ext cx="21974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6019953"/>
            <a:ext cx="203393" cy="9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617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39882" cy="55101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1124744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67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348880"/>
            <a:ext cx="10420350" cy="222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140968"/>
            <a:ext cx="2160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55523" y="3140968"/>
            <a:ext cx="2160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21911" y="3211277"/>
            <a:ext cx="2160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03365" y="3211277"/>
            <a:ext cx="2160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79576" y="3933056"/>
            <a:ext cx="2160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73107" y="3933056"/>
            <a:ext cx="2160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04853" y="3944298"/>
            <a:ext cx="2160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87341" y="3933056"/>
            <a:ext cx="2160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534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852936"/>
            <a:ext cx="107045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556321"/>
            <a:ext cx="107045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5105460"/>
            <a:ext cx="103666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836526"/>
            <a:ext cx="10366648" cy="483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55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8250"/>
            <a:ext cx="11668125" cy="561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27056" y="2214829"/>
            <a:ext cx="4361431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0096" y="5157192"/>
            <a:ext cx="4361431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79576" y="6165304"/>
            <a:ext cx="4361431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88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420888"/>
            <a:ext cx="11049000" cy="2800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71864" y="3438965"/>
            <a:ext cx="446449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13740" y="3489371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4384186"/>
            <a:ext cx="374441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9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44824"/>
            <a:ext cx="1103947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807797"/>
            <a:ext cx="460851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02672" y="3806908"/>
            <a:ext cx="277738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797152"/>
            <a:ext cx="277738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253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2025-08-09T08:50:36Z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