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460" r:id="rId4"/>
    <p:sldId id="461" r:id="rId5"/>
    <p:sldId id="462" r:id="rId6"/>
    <p:sldId id="46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04864"/>
            <a:ext cx="11742857" cy="1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000" y="3869866"/>
            <a:ext cx="3400000" cy="4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738524"/>
            <a:ext cx="11819047" cy="3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040" y="2276872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0539" y="2276872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1060" y="2276872"/>
            <a:ext cx="14695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0601" y="2820882"/>
            <a:ext cx="71495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2144" y="2820882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1643" y="2820882"/>
            <a:ext cx="167066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2164" y="2820882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0843" y="3816305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2387" y="3816305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01886" y="3816305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24392" y="3717032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1866" y="4707555"/>
            <a:ext cx="10081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93410" y="4707555"/>
            <a:ext cx="158684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576693"/>
            <a:ext cx="11914286" cy="4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998959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979" y="2546984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852" y="312571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427" y="3635005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9621" y="4179015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6942" y="4723025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72836" y="5243886"/>
            <a:ext cx="676352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2652809"/>
            <a:ext cx="11838095" cy="1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07563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7535" y="3075638"/>
            <a:ext cx="108079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1045" y="3075638"/>
            <a:ext cx="74872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716" y="3608074"/>
            <a:ext cx="74872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9075" y="3608074"/>
            <a:ext cx="122680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4093" y="3608074"/>
            <a:ext cx="230013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458677"/>
            <a:ext cx="11876190" cy="5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16832"/>
            <a:ext cx="5040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5701754"/>
            <a:ext cx="1069062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812" y="6164741"/>
            <a:ext cx="921357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886143"/>
            <a:ext cx="11780952" cy="1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39809"/>
            <a:ext cx="360040" cy="32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7004" y="3539809"/>
            <a:ext cx="360040" cy="32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9815" y="3539809"/>
            <a:ext cx="360040" cy="32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2025-08-07T11:07:08Z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