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02" r:id="rId2"/>
    <p:sldId id="324" r:id="rId3"/>
    <p:sldId id="325" r:id="rId4"/>
    <p:sldId id="326" r:id="rId5"/>
    <p:sldId id="359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  <p:sldId id="355" r:id="rId35"/>
    <p:sldId id="356" r:id="rId36"/>
    <p:sldId id="357" r:id="rId37"/>
    <p:sldId id="358" r:id="rId38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1484784"/>
            <a:ext cx="7191375" cy="2257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3465" y="3861048"/>
            <a:ext cx="7143750" cy="1162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844824"/>
            <a:ext cx="11734800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253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132856"/>
            <a:ext cx="11077575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148012"/>
            <a:ext cx="10861551" cy="633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58" y="2996952"/>
            <a:ext cx="11077578" cy="633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58" y="3832222"/>
            <a:ext cx="11077578" cy="633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58" y="4693868"/>
            <a:ext cx="11077578" cy="633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420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40514"/>
            <a:ext cx="11336336" cy="5605336"/>
            <a:chOff x="335360" y="1240514"/>
            <a:chExt cx="11336336" cy="560533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40514"/>
              <a:ext cx="11336336" cy="154041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2779150"/>
              <a:ext cx="10553400" cy="40667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18302" y="2852936"/>
            <a:ext cx="1065339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8302" y="3617690"/>
            <a:ext cx="1065339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18302" y="4470544"/>
            <a:ext cx="1065339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18302" y="5270642"/>
            <a:ext cx="1065339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18302" y="6097118"/>
            <a:ext cx="1065339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5043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916832"/>
            <a:ext cx="11544300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768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188" b="15044"/>
          <a:stretch/>
        </p:blipFill>
        <p:spPr>
          <a:xfrm>
            <a:off x="263352" y="1340768"/>
            <a:ext cx="11665296" cy="496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032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844824"/>
            <a:ext cx="11572875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120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07368" y="1412776"/>
            <a:ext cx="11620500" cy="4762500"/>
            <a:chOff x="407368" y="1268760"/>
            <a:chExt cx="11620500" cy="47625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08834" y="1268760"/>
              <a:ext cx="10601325" cy="7524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2021235"/>
              <a:ext cx="11620500" cy="40100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85203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572875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663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708920"/>
            <a:ext cx="11553825" cy="238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517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72816"/>
            <a:ext cx="11668125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25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6165304"/>
            <a:ext cx="576064" cy="408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955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548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68125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060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87175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420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6784" y="1340768"/>
            <a:ext cx="11668125" cy="5506661"/>
            <a:chOff x="306784" y="1340768"/>
            <a:chExt cx="11668125" cy="550666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6784" y="1340768"/>
              <a:ext cx="11668125" cy="3181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58" y="4437604"/>
              <a:ext cx="11610975" cy="24098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93709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57287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7356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844824"/>
            <a:ext cx="11658600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409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163002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372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38520" cy="5424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395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49075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7815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6812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430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315700" cy="4210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2384048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7568" y="5229200"/>
            <a:ext cx="10801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80176" y="5229200"/>
            <a:ext cx="10801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617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996952"/>
            <a:ext cx="11696700" cy="148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722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704850"/>
            <a:ext cx="11811000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2447768"/>
            <a:ext cx="1872208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3284984"/>
            <a:ext cx="2592288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63552" y="4129046"/>
            <a:ext cx="2592288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63552" y="4955523"/>
            <a:ext cx="2592288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04312" y="2680812"/>
            <a:ext cx="2736304" cy="6041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040216" y="3568284"/>
            <a:ext cx="3528392" cy="6041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112224" y="4455756"/>
            <a:ext cx="3528392" cy="6041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789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708920"/>
            <a:ext cx="11706225" cy="155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1933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5316"/>
            <a:ext cx="10774758" cy="55581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1299932"/>
            <a:ext cx="10630742" cy="616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2073655"/>
            <a:ext cx="10630742" cy="616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2861624"/>
            <a:ext cx="10630742" cy="616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3649593"/>
            <a:ext cx="10630742" cy="616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8268" y="4476960"/>
            <a:ext cx="10731850" cy="616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8268" y="5277060"/>
            <a:ext cx="10731850" cy="616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78268" y="6050783"/>
            <a:ext cx="10731850" cy="616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3599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71575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140968"/>
            <a:ext cx="11089232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905898"/>
            <a:ext cx="11089232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749959"/>
            <a:ext cx="11089232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5585229"/>
            <a:ext cx="11089232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7154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15750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0020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76739"/>
            <a:ext cx="10689032" cy="546267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1394738"/>
            <a:ext cx="10617024" cy="5941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132856"/>
            <a:ext cx="10617024" cy="5941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2924944"/>
            <a:ext cx="10617024" cy="5941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3707459"/>
            <a:ext cx="10617024" cy="5941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4489974"/>
            <a:ext cx="10617024" cy="5941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7368" y="5351620"/>
            <a:ext cx="10617024" cy="5941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7368" y="6142928"/>
            <a:ext cx="10617024" cy="5941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7630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753928" cy="55015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268760"/>
            <a:ext cx="10753928" cy="5773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024899"/>
            <a:ext cx="10753928" cy="5773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2842583"/>
            <a:ext cx="10753928" cy="5773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625099"/>
            <a:ext cx="10753928" cy="5773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469160"/>
            <a:ext cx="10753928" cy="5773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5225299"/>
            <a:ext cx="10753928" cy="5773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5360" y="6060569"/>
            <a:ext cx="10753928" cy="5773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5364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3841" b="89451"/>
          <a:stretch/>
        </p:blipFill>
        <p:spPr>
          <a:xfrm>
            <a:off x="335360" y="1315941"/>
            <a:ext cx="10945216" cy="4320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1775482"/>
            <a:ext cx="10225136" cy="508251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960096" y="3717032"/>
            <a:ext cx="432048" cy="408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056440" y="5013176"/>
            <a:ext cx="432048" cy="408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679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4065" r="1311"/>
          <a:stretch/>
        </p:blipFill>
        <p:spPr>
          <a:xfrm>
            <a:off x="335360" y="1988840"/>
            <a:ext cx="11233248" cy="35196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2060848"/>
            <a:ext cx="432048" cy="408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4941168"/>
            <a:ext cx="3960440" cy="408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5035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820525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534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492896"/>
            <a:ext cx="11477625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502803"/>
            <a:ext cx="1108923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1646" y="3212976"/>
            <a:ext cx="1128896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1646" y="3916361"/>
            <a:ext cx="1128896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7950" y="4619746"/>
            <a:ext cx="1128896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6554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72816"/>
            <a:ext cx="1169670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4797152"/>
            <a:ext cx="864096" cy="4804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188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132856"/>
            <a:ext cx="5886450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95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0</Words>
  <Application>Microsoft Office PowerPoint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2025-08-09T07:19:15Z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