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04864"/>
            <a:ext cx="11704762" cy="9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524" y="3774628"/>
            <a:ext cx="3780952" cy="5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2200428"/>
            <a:ext cx="11790476" cy="2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5" y="278092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2659" y="278092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4836" y="2780928"/>
            <a:ext cx="14534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0390" y="2780928"/>
            <a:ext cx="11982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0482" y="335966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2659" y="335966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21135" y="335966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429309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68649" y="434351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7677" y="434351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857" y="1496320"/>
            <a:ext cx="6714286" cy="4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6084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1000" y="260485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3729" y="314096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2965" y="3704454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4248464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9573" y="4815624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1228" y="5373216"/>
            <a:ext cx="33611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795666"/>
            <a:ext cx="11866667" cy="3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9" y="234888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121" y="234888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5890" y="2395179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404" y="2916040"/>
            <a:ext cx="14403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8827" y="3471624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7838" y="3471624"/>
            <a:ext cx="14041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351" y="403878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4685" y="403878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82999" y="403878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9733" y="457122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9975" y="4571220"/>
            <a:ext cx="6264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165"/>
          <a:stretch/>
        </p:blipFill>
        <p:spPr>
          <a:xfrm>
            <a:off x="310286" y="2564903"/>
            <a:ext cx="11571428" cy="22212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3" y="268577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7317" y="268577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0542" y="269133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7468" y="320062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6967" y="323534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4162" y="375620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434085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6464" y="4340850"/>
            <a:ext cx="1751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843285"/>
            <a:ext cx="11809524" cy="3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97738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8998" y="2930174"/>
            <a:ext cx="24368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636" y="3497334"/>
            <a:ext cx="2128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5606" y="4052917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3" y="4052917"/>
            <a:ext cx="15747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2025-08-07T10:18:33Z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