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722947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222" y="3645024"/>
            <a:ext cx="641032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727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02393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02679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223621"/>
            <a:ext cx="691276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40968"/>
            <a:ext cx="101531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72953"/>
            <a:ext cx="101531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040107"/>
            <a:ext cx="101531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1156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725144"/>
            <a:ext cx="10009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580225"/>
            <a:ext cx="10009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4871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5161" y="1268760"/>
            <a:ext cx="10990687" cy="5591690"/>
            <a:chOff x="325161" y="1268760"/>
            <a:chExt cx="10990687" cy="55916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980488" cy="503609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5161" y="6227909"/>
              <a:ext cx="8064896" cy="632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6967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11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491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490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32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933056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4581128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8205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6300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96700" cy="5130046"/>
            <a:chOff x="335360" y="1268760"/>
            <a:chExt cx="11696700" cy="51300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96700" cy="3543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7747" y="4846231"/>
              <a:ext cx="11591925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6776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04864"/>
            <a:ext cx="117633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2109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186" y="2150266"/>
            <a:ext cx="114492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186" y="3099835"/>
            <a:ext cx="114492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186" y="3979066"/>
            <a:ext cx="114492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186" y="4902259"/>
            <a:ext cx="114492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062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1918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956" y="2486350"/>
            <a:ext cx="11077627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956" y="3409543"/>
            <a:ext cx="11077627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956" y="4315151"/>
            <a:ext cx="11077627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3950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405421"/>
            <a:ext cx="8315325" cy="140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1216341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2564904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4149080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87063" y="4149080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560" y="6105508"/>
            <a:ext cx="1008112" cy="491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17514" y="6105508"/>
            <a:ext cx="1008112" cy="491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8395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36280"/>
            <a:ext cx="10945216" cy="68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509120"/>
            <a:ext cx="10945216" cy="68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344390"/>
            <a:ext cx="10945216" cy="68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70950" cy="534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061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47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-106" b="15744"/>
          <a:stretch/>
        </p:blipFill>
        <p:spPr>
          <a:xfrm>
            <a:off x="335360" y="1340768"/>
            <a:ext cx="11089232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0680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823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112490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5408"/>
            <a:ext cx="9997528" cy="5582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340768"/>
            <a:ext cx="9937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017604"/>
            <a:ext cx="99371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568" y="2852936"/>
            <a:ext cx="99371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568" y="3653795"/>
            <a:ext cx="99371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9568" y="4471480"/>
            <a:ext cx="99371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9568" y="5315541"/>
            <a:ext cx="99371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9568" y="6106847"/>
            <a:ext cx="99371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79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353425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25960"/>
            <a:ext cx="10659792" cy="50880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276872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2924944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4869470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7888" y="6165304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996952"/>
            <a:ext cx="11334750" cy="138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140968"/>
            <a:ext cx="1152128" cy="383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3789040"/>
            <a:ext cx="1872208" cy="383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6432" y="3789040"/>
            <a:ext cx="1872208" cy="383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7655" y="1268760"/>
            <a:ext cx="11254778" cy="5454005"/>
            <a:chOff x="337655" y="1268760"/>
            <a:chExt cx="11254778" cy="54540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408" y="1268760"/>
              <a:ext cx="6638925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933" y="1988840"/>
              <a:ext cx="11239500" cy="2676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7655" y="4665365"/>
              <a:ext cx="11249025" cy="20574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375920" y="1916832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040" y="3501008"/>
            <a:ext cx="360040" cy="388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87063" y="3501008"/>
            <a:ext cx="360040" cy="388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439521"/>
            <a:ext cx="10747264" cy="437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1727" y="6107038"/>
            <a:ext cx="10747264" cy="437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7443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295854" cy="5589240"/>
            <a:chOff x="263352" y="1268760"/>
            <a:chExt cx="10295854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223846" cy="318867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532816"/>
              <a:ext cx="6743920" cy="232518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99456" y="3861048"/>
            <a:ext cx="648072" cy="45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17241" y="3861048"/>
            <a:ext cx="648072" cy="45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50387" y="3861048"/>
            <a:ext cx="648072" cy="45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27495" y="3861048"/>
            <a:ext cx="648072" cy="45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94428" cy="545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2025-08-09T09:29:15Z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