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45" r:id="rId3"/>
    <p:sldId id="460" r:id="rId4"/>
    <p:sldId id="461" r:id="rId5"/>
    <p:sldId id="462" r:id="rId6"/>
    <p:sldId id="466" r:id="rId7"/>
    <p:sldId id="463" r:id="rId8"/>
    <p:sldId id="465" r:id="rId9"/>
    <p:sldId id="394" r:id="rId10"/>
    <p:sldId id="39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2276872"/>
            <a:ext cx="11704762" cy="10190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190" y="3952557"/>
            <a:ext cx="8247619" cy="6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1588534"/>
            <a:ext cx="11885714" cy="4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69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576619"/>
            <a:ext cx="11847619" cy="37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5" y="1556792"/>
            <a:ext cx="11876190" cy="4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520709"/>
            <a:ext cx="11857143" cy="4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844824"/>
            <a:ext cx="11866667" cy="13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428" y="3270319"/>
            <a:ext cx="11857143" cy="1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2271857"/>
            <a:ext cx="11904762" cy="2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95" y="1867095"/>
            <a:ext cx="11923809" cy="31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03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2076619"/>
            <a:ext cx="11914286" cy="2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23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647542"/>
            <a:ext cx="11857143" cy="4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2025-08-07T07:42:54Z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