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98" r:id="rId7"/>
    <p:sldId id="399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  <p:sldId id="383" r:id="rId64"/>
    <p:sldId id="384" r:id="rId65"/>
    <p:sldId id="385" r:id="rId66"/>
    <p:sldId id="386" r:id="rId67"/>
    <p:sldId id="387" r:id="rId68"/>
    <p:sldId id="388" r:id="rId69"/>
    <p:sldId id="389" r:id="rId70"/>
    <p:sldId id="390" r:id="rId71"/>
    <p:sldId id="391" r:id="rId72"/>
    <p:sldId id="392" r:id="rId73"/>
    <p:sldId id="393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390476" cy="2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31142" cy="5488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11276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69104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03930"/>
            <a:ext cx="5184576" cy="44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189731"/>
            <a:ext cx="6192688" cy="44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6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76190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58112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8112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383" y="537321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7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7942857" cy="2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0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42857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4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8019048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4401" y="1277188"/>
            <a:ext cx="10922480" cy="5474526"/>
            <a:chOff x="204401" y="1277188"/>
            <a:chExt cx="10922480" cy="5474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401" y="1277188"/>
              <a:ext cx="10922480" cy="209872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356992"/>
              <a:ext cx="10778464" cy="339472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2082" y="1394774"/>
            <a:ext cx="109284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119068"/>
            <a:ext cx="109284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2733763"/>
            <a:ext cx="1092849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335836"/>
            <a:ext cx="1092849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200" y="4020724"/>
            <a:ext cx="1092849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3200" y="4715316"/>
            <a:ext cx="1092849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200" y="5418700"/>
            <a:ext cx="1092849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200" y="6130876"/>
            <a:ext cx="1092849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6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7143" cy="5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645024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365104"/>
            <a:ext cx="14320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29144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157192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8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038"/>
            <a:ext cx="10815402" cy="55729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285038"/>
            <a:ext cx="3096344" cy="48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708920"/>
            <a:ext cx="3096344" cy="48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33274"/>
            <a:ext cx="3096344" cy="48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575212"/>
            <a:ext cx="3096344" cy="48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2627" y="5575212"/>
            <a:ext cx="3096344" cy="48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83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5238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71428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2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24" y="1988840"/>
            <a:ext cx="11790476" cy="3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916832"/>
            <a:ext cx="11688961" cy="3285714"/>
            <a:chOff x="263352" y="1340768"/>
            <a:chExt cx="11688961" cy="3285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7143" cy="200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46" y="3340768"/>
              <a:ext cx="11666667" cy="1285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81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9524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0000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6667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0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152"/>
            <a:ext cx="11366370" cy="553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4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135480" cy="336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9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0991466" cy="262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33333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01317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501317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5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42857" cy="3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34598"/>
            <a:ext cx="11017224" cy="528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78688"/>
            <a:ext cx="11161240" cy="528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99657"/>
            <a:ext cx="11161240" cy="528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99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4286" cy="4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81128"/>
            <a:ext cx="110662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247051"/>
            <a:ext cx="11066214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228571" cy="4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990972"/>
            <a:ext cx="504056" cy="419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2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219047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132856"/>
            <a:ext cx="1121904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871410"/>
            <a:ext cx="1121904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676" y="3609964"/>
            <a:ext cx="1121904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340553"/>
            <a:ext cx="1121904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5079107"/>
            <a:ext cx="1121904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76190" cy="2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099" y="3964745"/>
            <a:ext cx="11017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25144"/>
            <a:ext cx="11017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1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6667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7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14286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6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685714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09524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666667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6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14286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8095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916832"/>
            <a:ext cx="11647619" cy="4038795"/>
            <a:chOff x="306788" y="1268760"/>
            <a:chExt cx="11647619" cy="40387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9047" cy="12571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788" y="2555174"/>
              <a:ext cx="11647619" cy="2752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178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200000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67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3958" cy="551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8254"/>
            <a:ext cx="11366370" cy="55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71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38095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619047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2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590" y="1340768"/>
            <a:ext cx="11771428" cy="5465908"/>
            <a:chOff x="158590" y="1340768"/>
            <a:chExt cx="11771428" cy="5465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1905" cy="3485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590" y="4797152"/>
              <a:ext cx="11771428" cy="20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374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14286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7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771428" cy="34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3241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8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33333" cy="4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941168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522" y="5637644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14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6667" cy="50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39" y="2924944"/>
            <a:ext cx="10874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71400"/>
            <a:ext cx="10874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4399416"/>
            <a:ext cx="110185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3" y="5155552"/>
            <a:ext cx="110185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3" y="5902899"/>
            <a:ext cx="110185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2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7212"/>
            <a:ext cx="10249796" cy="55307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082" y="1348596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60848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02687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23657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09457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69160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28583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249552"/>
            <a:ext cx="103524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9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304762" cy="3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749020"/>
            <a:ext cx="1152128" cy="38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749020"/>
            <a:ext cx="727656" cy="38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1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7148" cy="54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17486"/>
            <a:ext cx="103810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729663"/>
            <a:ext cx="103810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97878"/>
            <a:ext cx="103810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22673"/>
            <a:ext cx="103810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6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066667" cy="3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337" y="1907594"/>
            <a:ext cx="11030690" cy="51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37" y="2602187"/>
            <a:ext cx="11030690" cy="51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337" y="3373015"/>
            <a:ext cx="11030690" cy="51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337" y="4111568"/>
            <a:ext cx="11030690" cy="51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348" y="4882874"/>
            <a:ext cx="11030690" cy="51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3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85714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85714" cy="2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0476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014714"/>
            <a:ext cx="11666667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72816"/>
            <a:ext cx="11600000" cy="4240160"/>
            <a:chOff x="263352" y="1268760"/>
            <a:chExt cx="11600000" cy="42401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0000" cy="12666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876" y="2708920"/>
              <a:ext cx="10990476" cy="2800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258617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13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0990476" cy="3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013176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26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809524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460" y="4536518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9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714286" cy="42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91196"/>
            <a:ext cx="1085019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9080"/>
            <a:ext cx="1106621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047" y="4899732"/>
            <a:ext cx="1106621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626348"/>
            <a:ext cx="1106621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0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228571" cy="4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050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6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733333" cy="2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43124"/>
            <a:ext cx="10945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90470"/>
            <a:ext cx="10945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11440"/>
            <a:ext cx="10945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18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38095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380952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7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174026"/>
            <a:ext cx="11698715" cy="3315846"/>
            <a:chOff x="263352" y="2174026"/>
            <a:chExt cx="11698715" cy="3315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174026"/>
              <a:ext cx="10742857" cy="53333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708920"/>
              <a:ext cx="11266667" cy="278095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3501008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056" y="4198681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056" y="4919650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79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685714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6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9710"/>
            <a:ext cx="10689252" cy="5528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448" y="1383764"/>
            <a:ext cx="104411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600" y="2060848"/>
            <a:ext cx="105249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600" y="2781817"/>
            <a:ext cx="105249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076" y="3429000"/>
            <a:ext cx="1052492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076" y="4158762"/>
            <a:ext cx="1052492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076" y="4835768"/>
            <a:ext cx="1052492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076" y="5521567"/>
            <a:ext cx="1052492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1076" y="6251329"/>
            <a:ext cx="1052492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5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2381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1428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6447619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4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6667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2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200000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905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1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923809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4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00000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8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9745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09524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7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85714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472008" cy="5009524"/>
            <a:chOff x="263352" y="1268760"/>
            <a:chExt cx="11472008" cy="5009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95238" cy="3685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54474"/>
              <a:ext cx="11400000" cy="1323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404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2025-08-10T01:31:56Z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