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58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060848"/>
            <a:ext cx="11742857" cy="990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428" y="3682413"/>
            <a:ext cx="3257143" cy="4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686143"/>
            <a:ext cx="11571428" cy="3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7103" y="2348880"/>
            <a:ext cx="8468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9669" y="2348880"/>
            <a:ext cx="8386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8779" y="2348880"/>
            <a:ext cx="12278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1387" y="2846591"/>
            <a:ext cx="8062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9620" y="2846591"/>
            <a:ext cx="10764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0223" y="2846591"/>
            <a:ext cx="9080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6103" y="2846591"/>
            <a:ext cx="8124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7930" y="3795715"/>
            <a:ext cx="8124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5141" y="3795715"/>
            <a:ext cx="8124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8812" y="3795715"/>
            <a:ext cx="8124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67840" y="3795715"/>
            <a:ext cx="8124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82655" y="4710115"/>
            <a:ext cx="8124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42338" y="4710115"/>
            <a:ext cx="14656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6" y="2381381"/>
            <a:ext cx="7819048" cy="2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24944"/>
            <a:ext cx="41764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3720" y="3457379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7973" y="4024539"/>
            <a:ext cx="8218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2071857"/>
            <a:ext cx="11866667" cy="2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73135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8464" y="3173135"/>
            <a:ext cx="10808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121" y="3740294"/>
            <a:ext cx="19784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0747" y="374029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6367" y="374029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3740294"/>
            <a:ext cx="11222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57" y="2376619"/>
            <a:ext cx="11714286" cy="2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2494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2430" y="3480529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9392" y="4059263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567095"/>
            <a:ext cx="11904762" cy="37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7" y="2060848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8628" y="2060848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7908" y="2616434"/>
            <a:ext cx="22878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141" y="3717032"/>
            <a:ext cx="113878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141" y="4244238"/>
            <a:ext cx="113878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141" y="4781903"/>
            <a:ext cx="113878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2025-08-08T07:23:00Z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