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45" r:id="rId3"/>
    <p:sldId id="460" r:id="rId4"/>
    <p:sldId id="461" r:id="rId5"/>
    <p:sldId id="462" r:id="rId6"/>
    <p:sldId id="466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2204864"/>
            <a:ext cx="11742857" cy="100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4095" y="3816906"/>
            <a:ext cx="3323809" cy="4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43" y="2048047"/>
            <a:ext cx="11285714" cy="27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708920"/>
            <a:ext cx="151216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9191" y="2708920"/>
            <a:ext cx="634721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8609" y="2708920"/>
            <a:ext cx="1369719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03773" y="2732069"/>
            <a:ext cx="548811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10244" y="3357102"/>
            <a:ext cx="548811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2341" y="3357102"/>
            <a:ext cx="1331651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15216" y="3357102"/>
            <a:ext cx="87712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62052" y="3357102"/>
            <a:ext cx="65442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93556" y="4433547"/>
            <a:ext cx="814012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71480" y="4433547"/>
            <a:ext cx="91640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38771" y="4433547"/>
            <a:ext cx="162525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095" y="1586143"/>
            <a:ext cx="9723809" cy="36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9" y="2132856"/>
            <a:ext cx="1080120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4566" y="2769464"/>
            <a:ext cx="1585290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73787" y="3382922"/>
            <a:ext cx="131795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34891" y="4042679"/>
            <a:ext cx="1456852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39062" y="4679287"/>
            <a:ext cx="1352681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238" y="1890905"/>
            <a:ext cx="11209524" cy="30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7" y="1890905"/>
            <a:ext cx="43204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8" y="1905190"/>
            <a:ext cx="11857143" cy="30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3" y="1911868"/>
            <a:ext cx="43204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09" y="2176619"/>
            <a:ext cx="11952381" cy="25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421544"/>
            <a:ext cx="1388963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1407" y="3421544"/>
            <a:ext cx="450665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65842" y="3421544"/>
            <a:ext cx="1388963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52584" y="3421544"/>
            <a:ext cx="71960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2233" y="4058152"/>
            <a:ext cx="4495655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47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2025-08-07T11:09:11Z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