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73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1" r:id="rId66"/>
    <p:sldId id="392" r:id="rId67"/>
    <p:sldId id="369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480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2473" t="-2472" r="-2473" b="-2472"/>
          <a:stretch/>
        </p:blipFill>
        <p:spPr>
          <a:xfrm>
            <a:off x="-96688" y="1628800"/>
            <a:ext cx="1254442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89040"/>
            <a:ext cx="64579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322"/>
            <a:ext cx="9516614" cy="554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2491"/>
            <a:ext cx="11010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852936"/>
            <a:ext cx="106775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933055"/>
            <a:ext cx="792088" cy="62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933055"/>
            <a:ext cx="792088" cy="62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0775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64502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9061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06896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99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47" y="2924944"/>
            <a:ext cx="110109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479715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0775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7170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9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1061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144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64484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9728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10775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0490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14908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1170" y="4149080"/>
            <a:ext cx="77117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0680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51723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4483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79376" y="6741368"/>
            <a:ext cx="10873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456040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6093296"/>
            <a:ext cx="792088" cy="521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44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41168"/>
            <a:ext cx="5962650" cy="163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4216837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570" r="-2547"/>
          <a:stretch/>
        </p:blipFill>
        <p:spPr>
          <a:xfrm>
            <a:off x="471727" y="1629542"/>
            <a:ext cx="9289032" cy="35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81" y="1413148"/>
            <a:ext cx="115252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93" y="2060848"/>
            <a:ext cx="111728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413148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440" y="2060848"/>
            <a:ext cx="11269176" cy="3829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6121633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680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5425"/>
            <a:ext cx="110871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5633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966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67880"/>
            <a:ext cx="792088" cy="709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531" y="3367880"/>
            <a:ext cx="792088" cy="709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001" y="3367880"/>
            <a:ext cx="792088" cy="709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8427" y="3367880"/>
            <a:ext cx="792088" cy="709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68075" cy="4629150"/>
          </a:xfrm>
          <a:prstGeom prst="rect">
            <a:avLst/>
          </a:prstGeom>
          <a:solidFill>
            <a:schemeClr val="tx1"/>
          </a:solidFill>
        </p:spPr>
      </p:pic>
      <p:cxnSp>
        <p:nvCxnSpPr>
          <p:cNvPr id="6" name="直接连接符 5"/>
          <p:cNvCxnSpPr/>
          <p:nvPr/>
        </p:nvCxnSpPr>
        <p:spPr>
          <a:xfrm>
            <a:off x="407368" y="1556792"/>
            <a:ext cx="10873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51087"/>
            <a:ext cx="105537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92896"/>
            <a:ext cx="110013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76475"/>
            <a:ext cx="111918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9865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061" y="3213174"/>
            <a:ext cx="11191875" cy="1295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03" y="1988840"/>
            <a:ext cx="11953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1347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3211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1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7918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2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6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077072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01317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2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516"/>
            <a:ext cx="9427566" cy="555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4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349952" cy="1457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76994"/>
            <a:ext cx="9831880" cy="39810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458112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8328" y="544522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6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5372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2420888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6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99441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03224"/>
            <a:ext cx="85759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038" y="4288430"/>
            <a:ext cx="10021434" cy="1948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8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22920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2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801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0001" y="544522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7727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7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2262"/>
            <a:ext cx="1073467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84196"/>
            <a:ext cx="10848975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5733256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3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7918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301208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92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346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8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346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601" y="2996952"/>
            <a:ext cx="9925050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227687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41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4725" y="1268760"/>
            <a:ext cx="8960482" cy="5536405"/>
            <a:chOff x="334725" y="1268760"/>
            <a:chExt cx="8960482" cy="55364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725" y="1268760"/>
              <a:ext cx="7345451" cy="149384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725" y="2731441"/>
              <a:ext cx="8960482" cy="407372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3" y="2792652"/>
            <a:ext cx="76637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25" y="3501008"/>
            <a:ext cx="9001000" cy="33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455"/>
            <a:ext cx="111537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900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5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2550"/>
            <a:ext cx="10677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68960"/>
            <a:ext cx="6480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0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4895"/>
            <a:ext cx="107918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2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632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4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2992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84482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65313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5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8489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7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4888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0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00488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86409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948" y="2924944"/>
            <a:ext cx="10385555" cy="2198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9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0013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963275" cy="5075586"/>
            <a:chOff x="263352" y="1268760"/>
            <a:chExt cx="10963275" cy="50755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963275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706171"/>
              <a:ext cx="44291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39816" y="227687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7687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67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2025-08-09T10:21:40Z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